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8"/>
  </p:notesMasterIdLst>
  <p:handoutMasterIdLst>
    <p:handoutMasterId r:id="rId29"/>
  </p:handoutMasterIdLst>
  <p:sldIdLst>
    <p:sldId id="260" r:id="rId3"/>
    <p:sldId id="292" r:id="rId4"/>
    <p:sldId id="269" r:id="rId5"/>
    <p:sldId id="270" r:id="rId6"/>
    <p:sldId id="271" r:id="rId7"/>
    <p:sldId id="308" r:id="rId8"/>
    <p:sldId id="307" r:id="rId9"/>
    <p:sldId id="285" r:id="rId10"/>
    <p:sldId id="273" r:id="rId11"/>
    <p:sldId id="272" r:id="rId12"/>
    <p:sldId id="290" r:id="rId13"/>
    <p:sldId id="306" r:id="rId14"/>
    <p:sldId id="303" r:id="rId15"/>
    <p:sldId id="304" r:id="rId16"/>
    <p:sldId id="305" r:id="rId17"/>
    <p:sldId id="293" r:id="rId18"/>
    <p:sldId id="294" r:id="rId19"/>
    <p:sldId id="295" r:id="rId20"/>
    <p:sldId id="296" r:id="rId21"/>
    <p:sldId id="297" r:id="rId22"/>
    <p:sldId id="298" r:id="rId23"/>
    <p:sldId id="300" r:id="rId24"/>
    <p:sldId id="299" r:id="rId25"/>
    <p:sldId id="301" r:id="rId26"/>
    <p:sldId id="302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2" autoAdjust="0"/>
    <p:restoredTop sz="88087" autoAdjust="0"/>
  </p:normalViewPr>
  <p:slideViewPr>
    <p:cSldViewPr snapToGrid="0">
      <p:cViewPr>
        <p:scale>
          <a:sx n="70" d="100"/>
          <a:sy n="70" d="100"/>
        </p:scale>
        <p:origin x="-1296" y="-300"/>
      </p:cViewPr>
      <p:guideLst>
        <p:guide orient="horz" pos="1620"/>
        <p:guide orient="horz" pos="1560"/>
        <p:guide orient="horz" pos="2129"/>
        <p:guide pos="4889"/>
        <p:guide pos="2881"/>
        <p:guide pos="192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-315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F8FD9C-4F09-4E58-854E-6B5F7A28A320}" type="doc">
      <dgm:prSet loTypeId="urn:microsoft.com/office/officeart/2008/layout/HexagonCluster#2" loCatId="pictur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4833695-1BE5-4D52-97B3-671D54877F44}">
      <dgm:prSet custT="1"/>
      <dgm:spPr/>
      <dgm:t>
        <a:bodyPr/>
        <a:lstStyle/>
        <a:p>
          <a:r>
            <a:rPr lang="en-US" sz="1200" b="1" dirty="0" smtClean="0"/>
            <a:t>Develop and strengthen the direction of the company</a:t>
          </a:r>
          <a:endParaRPr lang="en-US" sz="1200" b="1" dirty="0"/>
        </a:p>
      </dgm:t>
    </dgm:pt>
    <dgm:pt modelId="{89928937-0B5A-404B-86C6-772EF6DE1047}" type="parTrans" cxnId="{B4D4B90E-4CDF-4A3F-AA5C-31B1021325A5}">
      <dgm:prSet/>
      <dgm:spPr/>
      <dgm:t>
        <a:bodyPr/>
        <a:lstStyle/>
        <a:p>
          <a:endParaRPr lang="en-US" sz="2000" b="1">
            <a:solidFill>
              <a:schemeClr val="bg1"/>
            </a:solidFill>
          </a:endParaRPr>
        </a:p>
      </dgm:t>
    </dgm:pt>
    <dgm:pt modelId="{FF964D96-DF34-4262-A6AE-FC584AC7063B}" type="sibTrans" cxnId="{B4D4B90E-4CDF-4A3F-AA5C-31B1021325A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  <dgm:extLst/>
    </dgm:pt>
    <dgm:pt modelId="{C4E1567D-09E5-402F-8784-F51EBFD554B1}">
      <dgm:prSet custT="1"/>
      <dgm:spPr/>
      <dgm:t>
        <a:bodyPr/>
        <a:lstStyle/>
        <a:p>
          <a:r>
            <a:rPr lang="en-US" sz="1200" b="1" dirty="0" smtClean="0"/>
            <a:t>Develop and strengthen the position of the company</a:t>
          </a:r>
          <a:endParaRPr lang="en-US" sz="1200" b="1" dirty="0"/>
        </a:p>
      </dgm:t>
    </dgm:pt>
    <dgm:pt modelId="{D56638F1-54CD-42DB-AB2F-20F05DFACF87}" type="parTrans" cxnId="{3A970156-F3F2-45FD-BC57-EEBADBC3B6F4}">
      <dgm:prSet/>
      <dgm:spPr/>
      <dgm:t>
        <a:bodyPr/>
        <a:lstStyle/>
        <a:p>
          <a:endParaRPr lang="en-US"/>
        </a:p>
      </dgm:t>
    </dgm:pt>
    <dgm:pt modelId="{DBB6D408-C87D-4379-BC34-E63F84F2D313}" type="sibTrans" cxnId="{3A970156-F3F2-45FD-BC57-EEBADBC3B6F4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</dgm:spPr>
      <dgm:t>
        <a:bodyPr/>
        <a:lstStyle/>
        <a:p>
          <a:endParaRPr lang="en-US"/>
        </a:p>
      </dgm:t>
    </dgm:pt>
    <dgm:pt modelId="{52EC18FC-9DFF-43FE-A594-E3A958A5E24C}">
      <dgm:prSet custT="1"/>
      <dgm:spPr/>
      <dgm:t>
        <a:bodyPr/>
        <a:lstStyle/>
        <a:p>
          <a:r>
            <a:rPr lang="en-US" sz="1200" b="1" dirty="0" smtClean="0"/>
            <a:t>Understand the pattern &amp; trend of a business to see the opportunity</a:t>
          </a:r>
          <a:endParaRPr lang="en-US" sz="1200" b="1" dirty="0"/>
        </a:p>
      </dgm:t>
    </dgm:pt>
    <dgm:pt modelId="{291161EF-1757-4567-A2A4-558BDABFA864}" type="parTrans" cxnId="{352D7BC2-B96C-44EF-94D9-56D8E5FD6C22}">
      <dgm:prSet/>
      <dgm:spPr/>
      <dgm:t>
        <a:bodyPr/>
        <a:lstStyle/>
        <a:p>
          <a:endParaRPr lang="en-US"/>
        </a:p>
      </dgm:t>
    </dgm:pt>
    <dgm:pt modelId="{04228897-1203-4C4B-81D7-208AD7DD55CB}" type="sibTrans" cxnId="{352D7BC2-B96C-44EF-94D9-56D8E5FD6C22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en-US"/>
        </a:p>
      </dgm:t>
    </dgm:pt>
    <dgm:pt modelId="{E6B3DAC9-1E00-4E29-9730-E4ED75F5E7AD}" type="pres">
      <dgm:prSet presAssocID="{83F8FD9C-4F09-4E58-854E-6B5F7A28A320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48060B31-9EEC-488E-8BEC-70A421F7954D}" type="pres">
      <dgm:prSet presAssocID="{34833695-1BE5-4D52-97B3-671D54877F44}" presName="text_1" presStyleCnt="0"/>
      <dgm:spPr/>
    </dgm:pt>
    <dgm:pt modelId="{D55B92B7-E9DB-43E7-8405-BF7FEE3EE02C}" type="pres">
      <dgm:prSet presAssocID="{34833695-1BE5-4D52-97B3-671D54877F44}" presName="textRepeatNode" presStyleLbl="alignNode1" presStyleIdx="0" presStyleCnt="3" custLinFactNeighborX="1775" custLinFactNeighborY="-102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3D3D27-7A33-493A-9311-1FE9CCC76D97}" type="pres">
      <dgm:prSet presAssocID="{34833695-1BE5-4D52-97B3-671D54877F44}" presName="text_accent_1" presStyleCnt="0"/>
      <dgm:spPr/>
    </dgm:pt>
    <dgm:pt modelId="{103DF2B9-C962-4A4C-BA7C-DD120D10DD0B}" type="pres">
      <dgm:prSet presAssocID="{34833695-1BE5-4D52-97B3-671D54877F44}" presName="accentRepeatNode" presStyleLbl="solidAlignAcc1" presStyleIdx="0" presStyleCnt="6"/>
      <dgm:spPr/>
      <dgm:t>
        <a:bodyPr/>
        <a:lstStyle/>
        <a:p>
          <a:endParaRPr lang="en-US"/>
        </a:p>
      </dgm:t>
    </dgm:pt>
    <dgm:pt modelId="{4D9234DB-9B8D-4132-B29C-4241EC940E1D}" type="pres">
      <dgm:prSet presAssocID="{FF964D96-DF34-4262-A6AE-FC584AC7063B}" presName="image_1" presStyleCnt="0"/>
      <dgm:spPr/>
    </dgm:pt>
    <dgm:pt modelId="{B4B3A077-E145-4C30-A9F6-F29FC997785C}" type="pres">
      <dgm:prSet presAssocID="{FF964D96-DF34-4262-A6AE-FC584AC7063B}" presName="imageRepeatNode" presStyleLbl="dkBgShp" presStyleIdx="0" presStyleCnt="3" custLinFactX="54973" custLinFactY="-5569" custLinFactNeighborX="100000" custLinFactNeighborY="-100000"/>
      <dgm:spPr/>
      <dgm:t>
        <a:bodyPr/>
        <a:lstStyle/>
        <a:p>
          <a:endParaRPr lang="en-US"/>
        </a:p>
      </dgm:t>
    </dgm:pt>
    <dgm:pt modelId="{E455513F-4AC3-455E-A941-51E1CF8324FA}" type="pres">
      <dgm:prSet presAssocID="{FF964D96-DF34-4262-A6AE-FC584AC7063B}" presName="image_accent_1" presStyleCnt="0"/>
      <dgm:spPr/>
    </dgm:pt>
    <dgm:pt modelId="{61DC5249-9D1B-4E9A-A4A4-06611A8E8F05}" type="pres">
      <dgm:prSet presAssocID="{FF964D96-DF34-4262-A6AE-FC584AC7063B}" presName="accentRepeatNode" presStyleLbl="solidAlignAcc1" presStyleIdx="1" presStyleCnt="6" custLinFactNeighborX="48261" custLinFactNeighborY="12759"/>
      <dgm:spPr/>
      <dgm:t>
        <a:bodyPr/>
        <a:lstStyle/>
        <a:p>
          <a:endParaRPr lang="en-US"/>
        </a:p>
      </dgm:t>
    </dgm:pt>
    <dgm:pt modelId="{E77F0949-EC22-4ECC-92AD-B3FD45B09F2C}" type="pres">
      <dgm:prSet presAssocID="{C4E1567D-09E5-402F-8784-F51EBFD554B1}" presName="text_2" presStyleCnt="0"/>
      <dgm:spPr/>
    </dgm:pt>
    <dgm:pt modelId="{73147041-446D-4A0B-A7FC-47CB1B78B4C1}" type="pres">
      <dgm:prSet presAssocID="{C4E1567D-09E5-402F-8784-F51EBFD554B1}" presName="textRepeatNode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68098C-9D16-4EDE-B67D-BB27C63EA254}" type="pres">
      <dgm:prSet presAssocID="{C4E1567D-09E5-402F-8784-F51EBFD554B1}" presName="text_accent_2" presStyleCnt="0"/>
      <dgm:spPr/>
    </dgm:pt>
    <dgm:pt modelId="{9C594606-D78F-4609-8593-43DFC44DFEAE}" type="pres">
      <dgm:prSet presAssocID="{C4E1567D-09E5-402F-8784-F51EBFD554B1}" presName="accentRepeatNode" presStyleLbl="solidAlignAcc1" presStyleIdx="2" presStyleCnt="6"/>
      <dgm:spPr/>
    </dgm:pt>
    <dgm:pt modelId="{03DDC6CC-5BC2-4271-8E93-8268F996AC69}" type="pres">
      <dgm:prSet presAssocID="{DBB6D408-C87D-4379-BC34-E63F84F2D313}" presName="image_2" presStyleCnt="0"/>
      <dgm:spPr/>
    </dgm:pt>
    <dgm:pt modelId="{E7BFC155-14FF-4565-81C4-31D15896D4EB}" type="pres">
      <dgm:prSet presAssocID="{DBB6D408-C87D-4379-BC34-E63F84F2D313}" presName="imageRepeatNode" presStyleLbl="dkBgShp" presStyleIdx="1" presStyleCnt="3"/>
      <dgm:spPr/>
      <dgm:t>
        <a:bodyPr/>
        <a:lstStyle/>
        <a:p>
          <a:endParaRPr lang="en-US"/>
        </a:p>
      </dgm:t>
    </dgm:pt>
    <dgm:pt modelId="{DA17EB57-5E02-4E99-8508-59E5E993238B}" type="pres">
      <dgm:prSet presAssocID="{DBB6D408-C87D-4379-BC34-E63F84F2D313}" presName="image_accent_2" presStyleCnt="0"/>
      <dgm:spPr/>
    </dgm:pt>
    <dgm:pt modelId="{19A0CC1D-F5E1-49C1-8516-B64D32C2DB51}" type="pres">
      <dgm:prSet presAssocID="{DBB6D408-C87D-4379-BC34-E63F84F2D313}" presName="accentRepeatNode" presStyleLbl="solidAlignAcc1" presStyleIdx="3" presStyleCnt="6"/>
      <dgm:spPr/>
    </dgm:pt>
    <dgm:pt modelId="{65E44178-B18B-447B-A418-6293B2AF2C6F}" type="pres">
      <dgm:prSet presAssocID="{52EC18FC-9DFF-43FE-A594-E3A958A5E24C}" presName="text_3" presStyleCnt="0"/>
      <dgm:spPr/>
    </dgm:pt>
    <dgm:pt modelId="{2FCCFFB6-49F8-4135-A4FF-1215E2FA60E4}" type="pres">
      <dgm:prSet presAssocID="{52EC18FC-9DFF-43FE-A594-E3A958A5E24C}" presName="textRepeatNode" presStyleLbl="alignNode1" presStyleIdx="2" presStyleCnt="3" custLinFactNeighborX="1775" custLinFactNeighborY="30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DB254-3A15-495E-A18A-ED4B660949B9}" type="pres">
      <dgm:prSet presAssocID="{52EC18FC-9DFF-43FE-A594-E3A958A5E24C}" presName="text_accent_3" presStyleCnt="0"/>
      <dgm:spPr/>
    </dgm:pt>
    <dgm:pt modelId="{80830F17-960C-4042-B2E2-78C66F4F4591}" type="pres">
      <dgm:prSet presAssocID="{52EC18FC-9DFF-43FE-A594-E3A958A5E24C}" presName="accentRepeatNode" presStyleLbl="solidAlignAcc1" presStyleIdx="4" presStyleCnt="6" custLinFactX="-300000" custLinFactY="194595" custLinFactNeighborX="-366096" custLinFactNeighborY="200000"/>
      <dgm:spPr/>
    </dgm:pt>
    <dgm:pt modelId="{EBFC3747-53A3-401C-8B81-1FE642A1C279}" type="pres">
      <dgm:prSet presAssocID="{04228897-1203-4C4B-81D7-208AD7DD55CB}" presName="image_3" presStyleCnt="0"/>
      <dgm:spPr/>
    </dgm:pt>
    <dgm:pt modelId="{B60B26E3-8E31-4F00-8F33-A6F19B1B2A1D}" type="pres">
      <dgm:prSet presAssocID="{04228897-1203-4C4B-81D7-208AD7DD55CB}" presName="imageRepeatNode" presStyleLbl="dkBgShp" presStyleIdx="2" presStyleCnt="3" custLinFactX="-53531" custLinFactY="4435" custLinFactNeighborX="-100000" custLinFactNeighborY="100000"/>
      <dgm:spPr/>
      <dgm:t>
        <a:bodyPr/>
        <a:lstStyle/>
        <a:p>
          <a:endParaRPr lang="en-US"/>
        </a:p>
      </dgm:t>
    </dgm:pt>
    <dgm:pt modelId="{9C51484C-4A5B-4F7B-BA5D-B6C2DA7E9111}" type="pres">
      <dgm:prSet presAssocID="{04228897-1203-4C4B-81D7-208AD7DD55CB}" presName="image_accent_3" presStyleCnt="0"/>
      <dgm:spPr/>
    </dgm:pt>
    <dgm:pt modelId="{743518D8-5689-4F8F-AFE6-E2E76291F58E}" type="pres">
      <dgm:prSet presAssocID="{04228897-1203-4C4B-81D7-208AD7DD55CB}" presName="accentRepeatNode" presStyleLbl="solidAlignAcc1" presStyleIdx="5" presStyleCnt="6" custLinFactNeighborX="-51808" custLinFactNeighborY="51469"/>
      <dgm:spPr/>
    </dgm:pt>
  </dgm:ptLst>
  <dgm:cxnLst>
    <dgm:cxn modelId="{E303865F-8415-479D-830A-DDA1A9D2DBEA}" type="presOf" srcId="{DBB6D408-C87D-4379-BC34-E63F84F2D313}" destId="{E7BFC155-14FF-4565-81C4-31D15896D4EB}" srcOrd="0" destOrd="0" presId="urn:microsoft.com/office/officeart/2008/layout/HexagonCluster#2"/>
    <dgm:cxn modelId="{352D7BC2-B96C-44EF-94D9-56D8E5FD6C22}" srcId="{83F8FD9C-4F09-4E58-854E-6B5F7A28A320}" destId="{52EC18FC-9DFF-43FE-A594-E3A958A5E24C}" srcOrd="2" destOrd="0" parTransId="{291161EF-1757-4567-A2A4-558BDABFA864}" sibTransId="{04228897-1203-4C4B-81D7-208AD7DD55CB}"/>
    <dgm:cxn modelId="{3A970156-F3F2-45FD-BC57-EEBADBC3B6F4}" srcId="{83F8FD9C-4F09-4E58-854E-6B5F7A28A320}" destId="{C4E1567D-09E5-402F-8784-F51EBFD554B1}" srcOrd="1" destOrd="0" parTransId="{D56638F1-54CD-42DB-AB2F-20F05DFACF87}" sibTransId="{DBB6D408-C87D-4379-BC34-E63F84F2D313}"/>
    <dgm:cxn modelId="{22E06745-4F89-499E-ADB2-9D375867D71A}" type="presOf" srcId="{83F8FD9C-4F09-4E58-854E-6B5F7A28A320}" destId="{E6B3DAC9-1E00-4E29-9730-E4ED75F5E7AD}" srcOrd="0" destOrd="0" presId="urn:microsoft.com/office/officeart/2008/layout/HexagonCluster#2"/>
    <dgm:cxn modelId="{74C8E1A6-63D8-4B2D-B847-423865DC0875}" type="presOf" srcId="{34833695-1BE5-4D52-97B3-671D54877F44}" destId="{D55B92B7-E9DB-43E7-8405-BF7FEE3EE02C}" srcOrd="0" destOrd="0" presId="urn:microsoft.com/office/officeart/2008/layout/HexagonCluster#2"/>
    <dgm:cxn modelId="{2D4DBD79-4B3A-485A-B10F-1E31E4117EEA}" type="presOf" srcId="{FF964D96-DF34-4262-A6AE-FC584AC7063B}" destId="{B4B3A077-E145-4C30-A9F6-F29FC997785C}" srcOrd="0" destOrd="0" presId="urn:microsoft.com/office/officeart/2008/layout/HexagonCluster#2"/>
    <dgm:cxn modelId="{2F363D92-796E-483D-B611-A8B695578728}" type="presOf" srcId="{52EC18FC-9DFF-43FE-A594-E3A958A5E24C}" destId="{2FCCFFB6-49F8-4135-A4FF-1215E2FA60E4}" srcOrd="0" destOrd="0" presId="urn:microsoft.com/office/officeart/2008/layout/HexagonCluster#2"/>
    <dgm:cxn modelId="{B4D4B90E-4CDF-4A3F-AA5C-31B1021325A5}" srcId="{83F8FD9C-4F09-4E58-854E-6B5F7A28A320}" destId="{34833695-1BE5-4D52-97B3-671D54877F44}" srcOrd="0" destOrd="0" parTransId="{89928937-0B5A-404B-86C6-772EF6DE1047}" sibTransId="{FF964D96-DF34-4262-A6AE-FC584AC7063B}"/>
    <dgm:cxn modelId="{611E2EE7-D36F-4F5E-A4C0-95A0840A5FD1}" type="presOf" srcId="{04228897-1203-4C4B-81D7-208AD7DD55CB}" destId="{B60B26E3-8E31-4F00-8F33-A6F19B1B2A1D}" srcOrd="0" destOrd="0" presId="urn:microsoft.com/office/officeart/2008/layout/HexagonCluster#2"/>
    <dgm:cxn modelId="{85ADB787-C8FB-4D79-B439-FA45D92395EA}" type="presOf" srcId="{C4E1567D-09E5-402F-8784-F51EBFD554B1}" destId="{73147041-446D-4A0B-A7FC-47CB1B78B4C1}" srcOrd="0" destOrd="0" presId="urn:microsoft.com/office/officeart/2008/layout/HexagonCluster#2"/>
    <dgm:cxn modelId="{2F64711B-E629-4163-B9A3-ABC6E97A546A}" type="presParOf" srcId="{E6B3DAC9-1E00-4E29-9730-E4ED75F5E7AD}" destId="{48060B31-9EEC-488E-8BEC-70A421F7954D}" srcOrd="0" destOrd="0" presId="urn:microsoft.com/office/officeart/2008/layout/HexagonCluster#2"/>
    <dgm:cxn modelId="{4610A75E-5F77-48C8-815B-F611BD07E4D8}" type="presParOf" srcId="{48060B31-9EEC-488E-8BEC-70A421F7954D}" destId="{D55B92B7-E9DB-43E7-8405-BF7FEE3EE02C}" srcOrd="0" destOrd="0" presId="urn:microsoft.com/office/officeart/2008/layout/HexagonCluster#2"/>
    <dgm:cxn modelId="{C0F1351C-9052-4A3C-B827-CC8CDBB6CCA9}" type="presParOf" srcId="{E6B3DAC9-1E00-4E29-9730-E4ED75F5E7AD}" destId="{703D3D27-7A33-493A-9311-1FE9CCC76D97}" srcOrd="1" destOrd="0" presId="urn:microsoft.com/office/officeart/2008/layout/HexagonCluster#2"/>
    <dgm:cxn modelId="{9A0B5EAD-A3FA-4028-AB08-BF6E5DC49B20}" type="presParOf" srcId="{703D3D27-7A33-493A-9311-1FE9CCC76D97}" destId="{103DF2B9-C962-4A4C-BA7C-DD120D10DD0B}" srcOrd="0" destOrd="0" presId="urn:microsoft.com/office/officeart/2008/layout/HexagonCluster#2"/>
    <dgm:cxn modelId="{BBDCB860-0DD4-44A7-BC49-CFC51F43A0B9}" type="presParOf" srcId="{E6B3DAC9-1E00-4E29-9730-E4ED75F5E7AD}" destId="{4D9234DB-9B8D-4132-B29C-4241EC940E1D}" srcOrd="2" destOrd="0" presId="urn:microsoft.com/office/officeart/2008/layout/HexagonCluster#2"/>
    <dgm:cxn modelId="{1E5EE6A1-539A-480B-B945-A589F0BFA947}" type="presParOf" srcId="{4D9234DB-9B8D-4132-B29C-4241EC940E1D}" destId="{B4B3A077-E145-4C30-A9F6-F29FC997785C}" srcOrd="0" destOrd="0" presId="urn:microsoft.com/office/officeart/2008/layout/HexagonCluster#2"/>
    <dgm:cxn modelId="{596BA05A-07F8-43B8-ABF4-BD3E153D21EF}" type="presParOf" srcId="{E6B3DAC9-1E00-4E29-9730-E4ED75F5E7AD}" destId="{E455513F-4AC3-455E-A941-51E1CF8324FA}" srcOrd="3" destOrd="0" presId="urn:microsoft.com/office/officeart/2008/layout/HexagonCluster#2"/>
    <dgm:cxn modelId="{1C809227-409B-4473-BB3D-5F7B2CA9A508}" type="presParOf" srcId="{E455513F-4AC3-455E-A941-51E1CF8324FA}" destId="{61DC5249-9D1B-4E9A-A4A4-06611A8E8F05}" srcOrd="0" destOrd="0" presId="urn:microsoft.com/office/officeart/2008/layout/HexagonCluster#2"/>
    <dgm:cxn modelId="{850112BF-F73E-4EF3-ADB9-96D3C189F60F}" type="presParOf" srcId="{E6B3DAC9-1E00-4E29-9730-E4ED75F5E7AD}" destId="{E77F0949-EC22-4ECC-92AD-B3FD45B09F2C}" srcOrd="4" destOrd="0" presId="urn:microsoft.com/office/officeart/2008/layout/HexagonCluster#2"/>
    <dgm:cxn modelId="{B867B06F-496C-4C1F-B339-D21C7A0B346B}" type="presParOf" srcId="{E77F0949-EC22-4ECC-92AD-B3FD45B09F2C}" destId="{73147041-446D-4A0B-A7FC-47CB1B78B4C1}" srcOrd="0" destOrd="0" presId="urn:microsoft.com/office/officeart/2008/layout/HexagonCluster#2"/>
    <dgm:cxn modelId="{24299F38-8E8F-4618-824C-B8702AF649BB}" type="presParOf" srcId="{E6B3DAC9-1E00-4E29-9730-E4ED75F5E7AD}" destId="{F368098C-9D16-4EDE-B67D-BB27C63EA254}" srcOrd="5" destOrd="0" presId="urn:microsoft.com/office/officeart/2008/layout/HexagonCluster#2"/>
    <dgm:cxn modelId="{929C4079-79A3-4C76-B342-11F6CBE2DA97}" type="presParOf" srcId="{F368098C-9D16-4EDE-B67D-BB27C63EA254}" destId="{9C594606-D78F-4609-8593-43DFC44DFEAE}" srcOrd="0" destOrd="0" presId="urn:microsoft.com/office/officeart/2008/layout/HexagonCluster#2"/>
    <dgm:cxn modelId="{8A431907-EE5C-47A7-93AC-7B0D3E83E3C6}" type="presParOf" srcId="{E6B3DAC9-1E00-4E29-9730-E4ED75F5E7AD}" destId="{03DDC6CC-5BC2-4271-8E93-8268F996AC69}" srcOrd="6" destOrd="0" presId="urn:microsoft.com/office/officeart/2008/layout/HexagonCluster#2"/>
    <dgm:cxn modelId="{19802E1F-C407-4D8B-A3CE-1C32DA1339F9}" type="presParOf" srcId="{03DDC6CC-5BC2-4271-8E93-8268F996AC69}" destId="{E7BFC155-14FF-4565-81C4-31D15896D4EB}" srcOrd="0" destOrd="0" presId="urn:microsoft.com/office/officeart/2008/layout/HexagonCluster#2"/>
    <dgm:cxn modelId="{43B8FE43-495F-4CCD-8141-C856D1871CEC}" type="presParOf" srcId="{E6B3DAC9-1E00-4E29-9730-E4ED75F5E7AD}" destId="{DA17EB57-5E02-4E99-8508-59E5E993238B}" srcOrd="7" destOrd="0" presId="urn:microsoft.com/office/officeart/2008/layout/HexagonCluster#2"/>
    <dgm:cxn modelId="{83EB1071-2D0F-40FF-89F0-D6617C3517E5}" type="presParOf" srcId="{DA17EB57-5E02-4E99-8508-59E5E993238B}" destId="{19A0CC1D-F5E1-49C1-8516-B64D32C2DB51}" srcOrd="0" destOrd="0" presId="urn:microsoft.com/office/officeart/2008/layout/HexagonCluster#2"/>
    <dgm:cxn modelId="{9C6B1DFD-E0A4-4DB0-9AFA-12C003E349F8}" type="presParOf" srcId="{E6B3DAC9-1E00-4E29-9730-E4ED75F5E7AD}" destId="{65E44178-B18B-447B-A418-6293B2AF2C6F}" srcOrd="8" destOrd="0" presId="urn:microsoft.com/office/officeart/2008/layout/HexagonCluster#2"/>
    <dgm:cxn modelId="{57D57096-B762-48E8-AFA7-301B56CA5642}" type="presParOf" srcId="{65E44178-B18B-447B-A418-6293B2AF2C6F}" destId="{2FCCFFB6-49F8-4135-A4FF-1215E2FA60E4}" srcOrd="0" destOrd="0" presId="urn:microsoft.com/office/officeart/2008/layout/HexagonCluster#2"/>
    <dgm:cxn modelId="{B2A6F9C0-E187-4C91-B667-8391513454F3}" type="presParOf" srcId="{E6B3DAC9-1E00-4E29-9730-E4ED75F5E7AD}" destId="{550DB254-3A15-495E-A18A-ED4B660949B9}" srcOrd="9" destOrd="0" presId="urn:microsoft.com/office/officeart/2008/layout/HexagonCluster#2"/>
    <dgm:cxn modelId="{3E44F26A-6462-4975-98AE-7F264829BC33}" type="presParOf" srcId="{550DB254-3A15-495E-A18A-ED4B660949B9}" destId="{80830F17-960C-4042-B2E2-78C66F4F4591}" srcOrd="0" destOrd="0" presId="urn:microsoft.com/office/officeart/2008/layout/HexagonCluster#2"/>
    <dgm:cxn modelId="{951F1DE3-807A-463A-9BD1-482067E679EA}" type="presParOf" srcId="{E6B3DAC9-1E00-4E29-9730-E4ED75F5E7AD}" destId="{EBFC3747-53A3-401C-8B81-1FE642A1C279}" srcOrd="10" destOrd="0" presId="urn:microsoft.com/office/officeart/2008/layout/HexagonCluster#2"/>
    <dgm:cxn modelId="{D90FB05D-BB40-4D14-ADF3-50A4B1E8DBC0}" type="presParOf" srcId="{EBFC3747-53A3-401C-8B81-1FE642A1C279}" destId="{B60B26E3-8E31-4F00-8F33-A6F19B1B2A1D}" srcOrd="0" destOrd="0" presId="urn:microsoft.com/office/officeart/2008/layout/HexagonCluster#2"/>
    <dgm:cxn modelId="{63F4E121-092C-4FBA-8561-6F5B6B9278DF}" type="presParOf" srcId="{E6B3DAC9-1E00-4E29-9730-E4ED75F5E7AD}" destId="{9C51484C-4A5B-4F7B-BA5D-B6C2DA7E9111}" srcOrd="11" destOrd="0" presId="urn:microsoft.com/office/officeart/2008/layout/HexagonCluster#2"/>
    <dgm:cxn modelId="{483B3284-7856-422A-AD16-52F675F9D357}" type="presParOf" srcId="{9C51484C-4A5B-4F7B-BA5D-B6C2DA7E9111}" destId="{743518D8-5689-4F8F-AFE6-E2E76291F58E}" srcOrd="0" destOrd="0" presId="urn:microsoft.com/office/officeart/2008/layout/HexagonCluster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5B92B7-E9DB-43E7-8405-BF7FEE3EE02C}">
      <dsp:nvSpPr>
        <dsp:cNvPr id="0" name=""/>
        <dsp:cNvSpPr/>
      </dsp:nvSpPr>
      <dsp:spPr>
        <a:xfrm>
          <a:off x="2236204" y="2126394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Develop and strengthen the direction of the company</a:t>
          </a:r>
          <a:endParaRPr lang="en-US" sz="1200" b="1" kern="1200" dirty="0"/>
        </a:p>
      </dsp:txBody>
      <dsp:txXfrm>
        <a:off x="2492074" y="2347035"/>
        <a:ext cx="1026177" cy="884891"/>
      </dsp:txXfrm>
    </dsp:sp>
    <dsp:sp modelId="{103DF2B9-C962-4A4C-BA7C-DD120D10DD0B}">
      <dsp:nvSpPr>
        <dsp:cNvPr id="0" name=""/>
        <dsp:cNvSpPr/>
      </dsp:nvSpPr>
      <dsp:spPr>
        <a:xfrm>
          <a:off x="2243679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3A077-E145-4C30-A9F6-F29FC997785C}">
      <dsp:nvSpPr>
        <dsp:cNvPr id="0" name=""/>
        <dsp:cNvSpPr/>
      </dsp:nvSpPr>
      <dsp:spPr>
        <a:xfrm>
          <a:off x="3397403" y="0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DC5249-9D1B-4E9A-A4A4-06611A8E8F05}">
      <dsp:nvSpPr>
        <dsp:cNvPr id="0" name=""/>
        <dsp:cNvSpPr/>
      </dsp:nvSpPr>
      <dsp:spPr>
        <a:xfrm>
          <a:off x="2060812" y="2597429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147041-446D-4A0B-A7FC-47CB1B78B4C1}">
      <dsp:nvSpPr>
        <dsp:cNvPr id="0" name=""/>
        <dsp:cNvSpPr/>
      </dsp:nvSpPr>
      <dsp:spPr>
        <a:xfrm>
          <a:off x="3430178" y="1421147"/>
          <a:ext cx="1576378" cy="1359102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Develop and strengthen the position of the company</a:t>
          </a:r>
          <a:endParaRPr lang="en-US" sz="1200" b="1" kern="1200" dirty="0"/>
        </a:p>
      </dsp:txBody>
      <dsp:txXfrm>
        <a:off x="3692424" y="1647247"/>
        <a:ext cx="1051886" cy="906902"/>
      </dsp:txXfrm>
    </dsp:sp>
    <dsp:sp modelId="{9C594606-D78F-4609-8593-43DFC44DFEAE}">
      <dsp:nvSpPr>
        <dsp:cNvPr id="0" name=""/>
        <dsp:cNvSpPr/>
      </dsp:nvSpPr>
      <dsp:spPr>
        <a:xfrm>
          <a:off x="4447554" y="257713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FC155-14FF-4565-81C4-31D15896D4EB}">
      <dsp:nvSpPr>
        <dsp:cNvPr id="0" name=""/>
        <dsp:cNvSpPr/>
      </dsp:nvSpPr>
      <dsp:spPr>
        <a:xfrm>
          <a:off x="4685170" y="2140040"/>
          <a:ext cx="1537917" cy="1326173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A0CC1D-F5E1-49C1-8516-B64D32C2DB51}">
      <dsp:nvSpPr>
        <dsp:cNvPr id="0" name=""/>
        <dsp:cNvSpPr/>
      </dsp:nvSpPr>
      <dsp:spPr>
        <a:xfrm>
          <a:off x="4719416" y="272375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CCFFB6-49F8-4135-A4FF-1215E2FA60E4}">
      <dsp:nvSpPr>
        <dsp:cNvPr id="0" name=""/>
        <dsp:cNvSpPr/>
      </dsp:nvSpPr>
      <dsp:spPr>
        <a:xfrm>
          <a:off x="2236204" y="767457"/>
          <a:ext cx="1537917" cy="1326173"/>
        </a:xfrm>
        <a:prstGeom prst="hexagon">
          <a:avLst>
            <a:gd name="adj" fmla="val 2889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25000"/>
                <a:satMod val="12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59000"/>
                <a:satMod val="130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55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20000"/>
                <a:satMod val="125000"/>
              </a:schemeClr>
            </a:gs>
          </a:gsLst>
          <a:lin ang="5400000" scaled="0"/>
        </a:gra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15240" rIns="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Understand the pattern &amp; trend of a business to see the opportunity</a:t>
          </a:r>
          <a:endParaRPr lang="en-US" sz="1200" b="1" kern="1200" dirty="0"/>
        </a:p>
      </dsp:txBody>
      <dsp:txXfrm>
        <a:off x="2492074" y="988098"/>
        <a:ext cx="1026177" cy="884891"/>
      </dsp:txXfrm>
    </dsp:sp>
    <dsp:sp modelId="{80830F17-960C-4042-B2E2-78C66F4F4591}">
      <dsp:nvSpPr>
        <dsp:cNvPr id="0" name=""/>
        <dsp:cNvSpPr/>
      </dsp:nvSpPr>
      <dsp:spPr>
        <a:xfrm>
          <a:off x="1982704" y="1390018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0B26E3-8E31-4F00-8F33-A6F19B1B2A1D}">
      <dsp:nvSpPr>
        <dsp:cNvPr id="0" name=""/>
        <dsp:cNvSpPr/>
      </dsp:nvSpPr>
      <dsp:spPr>
        <a:xfrm>
          <a:off x="1009948" y="1419378"/>
          <a:ext cx="1576378" cy="1359102"/>
        </a:xfrm>
        <a:prstGeom prst="hexagon">
          <a:avLst>
            <a:gd name="adj" fmla="val 2889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glow rad="63500">
            <a:schemeClr val="accent1">
              <a:shade val="8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43518D8-5689-4F8F-AFE6-E2E76291F58E}">
      <dsp:nvSpPr>
        <dsp:cNvPr id="0" name=""/>
        <dsp:cNvSpPr/>
      </dsp:nvSpPr>
      <dsp:spPr>
        <a:xfrm>
          <a:off x="3403662" y="666290"/>
          <a:ext cx="184402" cy="159099"/>
        </a:xfrm>
        <a:prstGeom prst="hexagon">
          <a:avLst>
            <a:gd name="adj" fmla="val 2889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#2">
  <dgm:title val=""/>
  <dgm:desc val=""/>
  <dgm:catLst>
    <dgm:cat type="picture" pri="24000"/>
    <dgm:cat type="relationship" pri="500"/>
    <dgm:cat type="pictureconvert" pri="2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656"/>
        </dgm:alg>
        <dgm:constrLst>
          <dgm:constr type="primFontSz" for="des" ptType="node" op="equ" val="65"/>
          <dgm:constr type="l" for="ch" forName="text_1" refType="w" fact="0.4493"/>
          <dgm:constr type="t" for="ch" forName="text_1" refType="h" fact="0.3516"/>
          <dgm:constr type="w" for="ch" forName="text_1" refType="w" fact="0.5507"/>
          <dgm:constr type="h" for="ch" forName="text_1" refType="h" fact="0.6484"/>
          <dgm:constr type="l" for="ch" forName="text_accent_1" refType="w" fact="0.4616"/>
          <dgm:constr type="t" for="ch" forName="text_accent_1" refType="h" fact="0.6369"/>
          <dgm:constr type="w" for="ch" forName="text_accent_1" refType="w" fact="0.066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5644"/>
          <dgm:constr type="h" for="ch" forName="image_1" refType="h" fact="0.6645"/>
          <dgm:constr type="l" for="ch" forName="image_accent_1" refType="w" fact="0.3643"/>
          <dgm:constr type="t" for="ch" forName="image_accent_1" refType="h" fact="0.5653"/>
          <dgm:constr type="w" for="ch" forName="image_accent_1" refType="w" fact="0.066"/>
          <dgm:constr type="h" for="ch" forName="image_accent_1" refType="h" fact="0.0777"/>
        </dgm:constrLst>
      </dgm:if>
      <dgm:if name="Name3" axis="ch" ptType="node" func="cnt" op="equ" val="2">
        <dgm:alg type="composite">
          <dgm:param type="ar" val="2.5781"/>
        </dgm:alg>
        <dgm:constrLst>
          <dgm:constr type="primFontSz" for="des" ptType="node" op="equ" val="65"/>
          <dgm:constr type="l" for="ch" forName="text_1" refType="w" fact="0.238"/>
          <dgm:constr type="t" for="ch" forName="text_1" refType="h" fact="0.3516"/>
          <dgm:constr type="w" for="ch" forName="text_1" refType="w" fact="0.2917"/>
          <dgm:constr type="h" for="ch" forName="text_1" refType="h" fact="0.6484"/>
          <dgm:constr type="l" for="ch" forName="text_accent_1" refType="w" fact="0.2445"/>
          <dgm:constr type="t" for="ch" forName="text_accent_1" refType="h" fact="0.6369"/>
          <dgm:constr type="w" for="ch" forName="text_accent_1" refType="w" fact="0.0349"/>
          <dgm:constr type="h" for="ch" forName="text_accent_1" refType="h" fact="0.0777"/>
          <dgm:constr type="l" for="ch" forName="image_1" refType="w" fact="0"/>
          <dgm:constr type="t" for="ch" forName="image_1" refType="h" fact="0"/>
          <dgm:constr type="w" for="ch" forName="image_1" refType="w" fact="0.2989"/>
          <dgm:constr type="h" for="ch" forName="image_1" refType="h" fact="0.6645"/>
          <dgm:constr type="l" for="ch" forName="image_accent_1" refType="w" fact="0.193"/>
          <dgm:constr type="t" for="ch" forName="image_accent_1" refType="h" fact="0.5653"/>
          <dgm:constr type="w" for="ch" forName="image_accent_1" refType="w" fact="0.0349"/>
          <dgm:constr type="h" for="ch" forName="image_accent_1" refType="h" fact="0.0777"/>
          <dgm:constr type="l" for="ch" forName="image_2" refType="w" fact="0.7083"/>
          <dgm:constr type="t" for="ch" forName="image_2" refType="h" fact="0.3516"/>
          <dgm:constr type="w" for="ch" forName="image_2" refType="w" fact="0.2917"/>
          <dgm:constr type="h" for="ch" forName="image_2" refType="h" fact="0.6484"/>
          <dgm:constr type="l" for="ch" forName="image_accent_2" refType="w" fact="0.7148"/>
          <dgm:constr type="t" for="ch" forName="image_accent_2" refType="h" fact="0.6369"/>
          <dgm:constr type="w" for="ch" forName="image_accent_2" refType="w" fact="0.0349"/>
          <dgm:constr type="h" for="ch" forName="image_accent_2" refType="h" fact="0.0777"/>
          <dgm:constr type="l" for="ch" forName="text_2" refType="w" fact="0.4703"/>
          <dgm:constr type="t" for="ch" forName="text_2" refType="h" fact="0"/>
          <dgm:constr type="w" for="ch" forName="text_2" refType="w" fact="0.2989"/>
          <dgm:constr type="h" for="ch" forName="text_2" refType="h" fact="0.6645"/>
          <dgm:constr type="l" for="ch" forName="text_accent_2" refType="w" fact="0.6633"/>
          <dgm:constr type="t" for="ch" forName="text_accent_2" refType="h" fact="0.5653"/>
          <dgm:constr type="w" for="ch" forName="text_accent_2" refType="w" fact="0.0349"/>
          <dgm:constr type="h" for="ch" forName="text_accent_2" refType="h" fact="0.0777"/>
        </dgm:constrLst>
      </dgm:if>
      <dgm:if name="Name4" axis="ch" ptType="node" func="cnt" op="equ" val="3">
        <dgm:alg type="composite">
          <dgm:param type="ar" val="1.52"/>
        </dgm:alg>
        <dgm:constrLst>
          <dgm:constr type="primFontSz" for="des" ptType="node" op="equ" val="65"/>
          <dgm:constr type="l" for="ch" forName="text_1" refType="w" fact="0.2381"/>
          <dgm:constr type="t" for="ch" forName="text_1" refType="h" fact="0.6174"/>
          <dgm:constr type="w" for="ch" forName="text_1" refType="w" fact="0.2919"/>
          <dgm:constr type="h" for="ch" forName="text_1" refType="h" fact="0.3826"/>
          <dgm:constr type="l" for="ch" forName="text_accent_1" refType="w" fact="0.2447"/>
          <dgm:constr type="t" for="ch" forName="text_accent_1" refType="h" fact="0.7858"/>
          <dgm:constr type="w" for="ch" forName="text_accent_1" refType="w" fact="0.035"/>
          <dgm:constr type="h" for="ch" forName="text_accent_1" refType="h" fact="0.0459"/>
          <dgm:constr type="l" for="ch" forName="image_1" refType="w" fact="0"/>
          <dgm:constr type="t" for="ch" forName="image_1" refType="h" fact="0.41"/>
          <dgm:constr type="w" for="ch" forName="image_1" refType="w" fact="0.2992"/>
          <dgm:constr type="h" for="ch" forName="image_1" refType="h" fact="0.3921"/>
          <dgm:constr type="l" for="ch" forName="image_accent_1" refType="w" fact="0.1931"/>
          <dgm:constr type="t" for="ch" forName="image_accent_1" refType="h" fact="0.7435"/>
          <dgm:constr type="w" for="ch" forName="image_accent_1" refType="w" fact="0.035"/>
          <dgm:constr type="h" for="ch" forName="image_accent_1" refType="h" fact="0.0459"/>
          <dgm:constr type="l" for="ch" forName="image_2" refType="w" fact="0.7081"/>
          <dgm:constr type="t" for="ch" forName="image_2" refType="h" fact="0.6174"/>
          <dgm:constr type="w" for="ch" forName="image_2" refType="w" fact="0.2919"/>
          <dgm:constr type="h" for="ch" forName="image_2" refType="h" fact="0.3826"/>
          <dgm:constr type="l" for="ch" forName="image_accent_2" refType="w" fact="0.7146"/>
          <dgm:constr type="t" for="ch" forName="image_accent_2" refType="h" fact="0.7858"/>
          <dgm:constr type="w" for="ch" forName="image_accent_2" refType="w" fact="0.035"/>
          <dgm:constr type="h" for="ch" forName="image_accent_2" refType="h" fact="0.0459"/>
          <dgm:constr type="l" for="ch" forName="text_2" refType="w" fact="0.4699"/>
          <dgm:constr type="t" for="ch" forName="text_2" refType="h" fact="0.41"/>
          <dgm:constr type="w" for="ch" forName="text_2" refType="w" fact="0.2992"/>
          <dgm:constr type="h" for="ch" forName="text_2" refType="h" fact="0.3921"/>
          <dgm:constr type="l" for="ch" forName="text_accent_2" refType="w" fact="0.663"/>
          <dgm:constr type="t" for="ch" forName="text_accent_2" refType="h" fact="0.7435"/>
          <dgm:constr type="w" for="ch" forName="text_accent_2" refType="w" fact="0.035"/>
          <dgm:constr type="h" for="ch" forName="text_accent_2" refType="h" fact="0.0459"/>
          <dgm:constr type="l" for="ch" forName="text_3" refType="w" fact="0.2381"/>
          <dgm:constr type="t" for="ch" forName="text_3" refType="h" fact="0.2096"/>
          <dgm:constr type="w" for="ch" forName="text_3" refType="w" fact="0.2919"/>
          <dgm:constr type="h" for="ch" forName="text_3" refType="h" fact="0.3826"/>
          <dgm:constr type="l" for="ch" forName="text_accent_3" refType="w" fact="0.4283"/>
          <dgm:constr type="t" for="ch" forName="text_accent_3" refType="h" fact="0.2199"/>
          <dgm:constr type="w" for="ch" forName="text_accent_3" refType="w" fact="0.035"/>
          <dgm:constr type="h" for="ch" forName="text_accent_3" refType="h" fact="0.0459"/>
          <dgm:constr type="l" for="ch" forName="image_3" refType="w" fact="0.4699"/>
          <dgm:constr type="t" for="ch" forName="image_3" refType="h" fact="0"/>
          <dgm:constr type="w" for="ch" forName="image_3" refType="w" fact="0.2992"/>
          <dgm:constr type="h" for="ch" forName="image_3" refType="h" fact="0.3921"/>
          <dgm:constr type="l" for="ch" forName="image_accent_3" refType="w" fact="0.483"/>
          <dgm:constr type="t" for="ch" forName="image_accent_3" refType="h" fact="0.1686"/>
          <dgm:constr type="w" for="ch" forName="image_accent_3" refType="w" fact="0.035"/>
          <dgm:constr type="h" for="ch" forName="image_accent_3" refType="h" fact="0.0459"/>
        </dgm:constrLst>
      </dgm:if>
      <dgm:if name="Name5" axis="ch" ptType="node" func="cnt" op="equ" val="4">
        <dgm:alg type="composite">
          <dgm:param type="ar" val="1.8757"/>
        </dgm:alg>
        <dgm:constrLst>
          <dgm:constr type="primFontSz" for="des" ptType="node" op="equ" val="65"/>
          <dgm:constr type="l" for="ch" forName="text_1" refType="w" fact="0.1933"/>
          <dgm:constr type="t" for="ch" forName="text_1" refType="h" fact="0.6169"/>
          <dgm:constr type="w" for="ch" forName="text_1" refType="w" fact="0.2369"/>
          <dgm:constr type="h" for="ch" forName="text_1" refType="h" fact="0.3831"/>
          <dgm:constr type="l" for="ch" forName="text_accent_1" refType="w" fact="0.1986"/>
          <dgm:constr type="t" for="ch" forName="text_accent_1" refType="h" fact="0.7855"/>
          <dgm:constr type="w" for="ch" forName="text_accent_1" refType="w" fact="0.0284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428"/>
          <dgm:constr type="h" for="ch" forName="image_1" refType="h" fact="0.3926"/>
          <dgm:constr type="l" for="ch" forName="image_accent_1" refType="w" fact="0.1567"/>
          <dgm:constr type="t" for="ch" forName="image_accent_1" refType="h" fact="0.7431"/>
          <dgm:constr type="w" for="ch" forName="image_accent_1" refType="w" fact="0.0284"/>
          <dgm:constr type="h" for="ch" forName="image_accent_1" refType="h" fact="0.0459"/>
          <dgm:constr type="l" for="ch" forName="image_2" refType="w" fact="0.5733"/>
          <dgm:constr type="t" for="ch" forName="image_2" refType="h" fact="0.614"/>
          <dgm:constr type="w" for="ch" forName="image_2" refType="w" fact="0.2369"/>
          <dgm:constr type="h" for="ch" forName="image_2" refType="h" fact="0.3831"/>
          <dgm:constr type="l" for="ch" forName="image_accent_2" refType="w" fact="0.5786"/>
          <dgm:constr type="t" for="ch" forName="image_accent_2" refType="h" fact="0.7826"/>
          <dgm:constr type="w" for="ch" forName="image_accent_2" refType="w" fact="0.0284"/>
          <dgm:constr type="h" for="ch" forName="image_accent_2" refType="h" fact="0.0459"/>
          <dgm:constr type="l" for="ch" forName="text_2" refType="w" fact="0.3801"/>
          <dgm:constr type="t" for="ch" forName="text_2" refType="h" fact="0.4091"/>
          <dgm:constr type="w" for="ch" forName="text_2" refType="w" fact="0.2428"/>
          <dgm:constr type="h" for="ch" forName="text_2" refType="h" fact="0.3926"/>
          <dgm:constr type="l" for="ch" forName="text_accent_2" refType="w" fact="0.5368"/>
          <dgm:constr type="t" for="ch" forName="text_accent_2" refType="h" fact="0.7431"/>
          <dgm:constr type="w" for="ch" forName="text_accent_2" refType="w" fact="0.0284"/>
          <dgm:constr type="h" for="ch" forName="text_accent_2" refType="h" fact="0.0459"/>
          <dgm:constr type="l" for="ch" forName="text_3" refType="w" fact="0.1932"/>
          <dgm:constr type="t" for="ch" forName="text_3" refType="h" fact="0.2106"/>
          <dgm:constr type="w" for="ch" forName="text_3" refType="w" fact="0.2369"/>
          <dgm:constr type="h" for="ch" forName="text_3" refType="h" fact="0.3831"/>
          <dgm:constr type="l" for="ch" forName="text_accent_3" refType="w" fact="0.3471"/>
          <dgm:constr type="t" for="ch" forName="text_accent_3" refType="h" fact="0.221"/>
          <dgm:constr type="w" for="ch" forName="text_accent_3" refType="w" fact="0.0284"/>
          <dgm:constr type="h" for="ch" forName="text_accent_3" refType="h" fact="0.0459"/>
          <dgm:constr type="l" for="ch" forName="image_3" refType="w" fact="0.3801"/>
          <dgm:constr type="t" for="ch" forName="image_3" refType="h" fact="0"/>
          <dgm:constr type="w" for="ch" forName="image_3" refType="w" fact="0.2428"/>
          <dgm:constr type="h" for="ch" forName="image_3" refType="h" fact="0.3926"/>
          <dgm:constr type="l" for="ch" forName="image_accent_3" refType="w" fact="0.3901"/>
          <dgm:constr type="t" for="ch" forName="image_accent_3" refType="h" fact="0.1689"/>
          <dgm:constr type="w" for="ch" forName="image_accent_3" refType="w" fact="0.0284"/>
          <dgm:constr type="h" for="ch" forName="image_accent_3" refType="h" fact="0.0459"/>
          <dgm:constr type="l" for="ch" forName="text_4" refType="w" fact="0.573"/>
          <dgm:constr type="t" for="ch" forName="text_4" refType="h" fact="0.209"/>
          <dgm:constr type="w" for="ch" forName="text_4" refType="w" fact="0.2369"/>
          <dgm:constr type="h" for="ch" forName="text_4" refType="h" fact="0.3831"/>
          <dgm:constr type="l" for="ch" forName="text_accent_4" refType="w" fact="0.7768"/>
          <dgm:constr type="t" for="ch" forName="text_accent_4" refType="h" fact="0.3756"/>
          <dgm:constr type="w" for="ch" forName="text_accent_4" refType="w" fact="0.0284"/>
          <dgm:constr type="h" for="ch" forName="text_accent_4" refType="h" fact="0.0459"/>
          <dgm:constr type="l" for="ch" forName="image_4" refType="w" fact="0.7631"/>
          <dgm:constr type="t" for="ch" forName="image_4" refType="h" fact="0.4092"/>
          <dgm:constr type="w" for="ch" forName="image_4" refType="w" fact="0.2369"/>
          <dgm:constr type="h" for="ch" forName="image_4" refType="h" fact="0.3831"/>
          <dgm:constr type="l" for="ch" forName="image_accent_4" refType="w" fact="0.8173"/>
          <dgm:constr type="t" for="ch" forName="image_accent_4" refType="h" fact="0.4168"/>
          <dgm:constr type="w" for="ch" forName="image_accent_4" refType="w" fact="0.0284"/>
          <dgm:constr type="h" for="ch" forName="image_accent_4" refType="h" fact="0.0459"/>
        </dgm:constrLst>
      </dgm:if>
      <dgm:if name="Name6" axis="ch" ptType="node" func="cnt" op="equ" val="5">
        <dgm:alg type="composite">
          <dgm:param type="ar" val="2.2317"/>
        </dgm:alg>
        <dgm:constrLst>
          <dgm:constr type="primFontSz" for="des" ptType="node" op="equ" val="65"/>
          <dgm:constr type="l" for="ch" forName="text_1" refType="w" fact="0.1624"/>
          <dgm:constr type="t" for="ch" forName="text_1" refType="h" fact="0.6169"/>
          <dgm:constr type="w" for="ch" forName="text_1" refType="w" fact="0.1991"/>
          <dgm:constr type="h" for="ch" forName="text_1" refType="h" fact="0.3831"/>
          <dgm:constr type="l" for="ch" forName="text_accent_1" refType="w" fact="0.1669"/>
          <dgm:constr type="t" for="ch" forName="text_accent_1" refType="h" fact="0.7855"/>
          <dgm:constr type="w" for="ch" forName="text_accent_1" refType="w" fact="0.0238"/>
          <dgm:constr type="h" for="ch" forName="text_accent_1" refType="h" fact="0.0459"/>
          <dgm:constr type="l" for="ch" forName="image_1" refType="w" fact="0"/>
          <dgm:constr type="t" for="ch" forName="image_1" refType="h" fact="0.4091"/>
          <dgm:constr type="w" for="ch" forName="image_1" refType="w" fact="0.204"/>
          <dgm:constr type="h" for="ch" forName="image_1" refType="h" fact="0.3926"/>
          <dgm:constr type="l" for="ch" forName="image_accent_1" refType="w" fact="0.1317"/>
          <dgm:constr type="t" for="ch" forName="image_accent_1" refType="h" fact="0.7431"/>
          <dgm:constr type="w" for="ch" forName="image_accent_1" refType="w" fact="0.0238"/>
          <dgm:constr type="h" for="ch" forName="image_accent_1" refType="h" fact="0.0459"/>
          <dgm:constr type="l" for="ch" forName="image_2" refType="w" fact="0.4819"/>
          <dgm:constr type="t" for="ch" forName="image_2" refType="h" fact="0.6169"/>
          <dgm:constr type="w" for="ch" forName="image_2" refType="w" fact="0.1991"/>
          <dgm:constr type="h" for="ch" forName="image_2" refType="h" fact="0.3831"/>
          <dgm:constr type="l" for="ch" forName="image_accent_2" refType="w" fact="0.4863"/>
          <dgm:constr type="t" for="ch" forName="image_accent_2" refType="h" fact="0.7855"/>
          <dgm:constr type="w" for="ch" forName="image_accent_2" refType="w" fact="0.0238"/>
          <dgm:constr type="h" for="ch" forName="image_accent_2" refType="h" fact="0.0459"/>
          <dgm:constr type="l" for="ch" forName="text_2" refType="w" fact="0.3195"/>
          <dgm:constr type="t" for="ch" forName="text_2" refType="h" fact="0.4091"/>
          <dgm:constr type="w" for="ch" forName="text_2" refType="w" fact="0.204"/>
          <dgm:constr type="h" for="ch" forName="text_2" refType="h" fact="0.3926"/>
          <dgm:constr type="l" for="ch" forName="text_accent_2" refType="w" fact="0.4512"/>
          <dgm:constr type="t" for="ch" forName="text_accent_2" refType="h" fact="0.7431"/>
          <dgm:constr type="w" for="ch" forName="text_accent_2" refType="w" fact="0.0238"/>
          <dgm:constr type="h" for="ch" forName="text_accent_2" refType="h" fact="0.0459"/>
          <dgm:constr type="l" for="ch" forName="text_3" refType="w" fact="0.1624"/>
          <dgm:constr type="t" for="ch" forName="text_3" refType="h" fact="0.212"/>
          <dgm:constr type="w" for="ch" forName="text_3" refType="w" fact="0.1991"/>
          <dgm:constr type="h" for="ch" forName="text_3" refType="h" fact="0.3831"/>
          <dgm:constr type="l" for="ch" forName="text_accent_3" refType="w" fact="0.2917"/>
          <dgm:constr type="t" for="ch" forName="text_accent_3" refType="h" fact="0.2224"/>
          <dgm:constr type="w" for="ch" forName="text_accent_3" refType="w" fact="0.0238"/>
          <dgm:constr type="h" for="ch" forName="text_accent_3" refType="h" fact="0.0459"/>
          <dgm:constr type="l" for="ch" forName="image_3" refType="w" fact="0.3195"/>
          <dgm:constr type="t" for="ch" forName="image_3" refType="h" fact="0"/>
          <dgm:constr type="w" for="ch" forName="image_3" refType="w" fact="0.204"/>
          <dgm:constr type="h" for="ch" forName="image_3" refType="h" fact="0.3926"/>
          <dgm:constr type="l" for="ch" forName="image_accent_3" refType="w" fact="0.3279"/>
          <dgm:constr type="t" for="ch" forName="image_accent_3" refType="h" fact="0.1689"/>
          <dgm:constr type="w" for="ch" forName="image_accent_3" refType="w" fact="0.0238"/>
          <dgm:constr type="h" for="ch" forName="image_accent_3" refType="h" fact="0.0459"/>
          <dgm:constr type="l" for="ch" forName="text_4" refType="w" fact="0.4816"/>
          <dgm:constr type="t" for="ch" forName="text_4" refType="h" fact="0.209"/>
          <dgm:constr type="w" for="ch" forName="text_4" refType="w" fact="0.1991"/>
          <dgm:constr type="h" for="ch" forName="text_4" refType="h" fact="0.3831"/>
          <dgm:constr type="l" for="ch" forName="text_accent_4" refType="w" fact="0.6529"/>
          <dgm:constr type="t" for="ch" forName="text_accent_4" refType="h" fact="0.3756"/>
          <dgm:constr type="w" for="ch" forName="text_accent_4" refType="w" fact="0.0238"/>
          <dgm:constr type="h" for="ch" forName="text_accent_4" refType="h" fact="0.0459"/>
          <dgm:constr type="l" for="ch" forName="image_4" refType="w" fact="0.6414"/>
          <dgm:constr type="t" for="ch" forName="image_4" refType="h" fact="0.4121"/>
          <dgm:constr type="w" for="ch" forName="image_4" refType="w" fact="0.1991"/>
          <dgm:constr type="h" for="ch" forName="image_4" refType="h" fact="0.3831"/>
          <dgm:constr type="l" for="ch" forName="image_accent_4" refType="w" fact="0.687"/>
          <dgm:constr type="t" for="ch" forName="image_accent_4" refType="h" fact="0.4197"/>
          <dgm:constr type="w" for="ch" forName="image_accent_4" refType="w" fact="0.0238"/>
          <dgm:constr type="h" for="ch" forName="image_accent_4" refType="h" fact="0.0459"/>
          <dgm:constr type="l" for="ch" forName="text_5" refType="w" fact="0.6411"/>
          <dgm:constr type="t" for="ch" forName="text_5" refType="h" fact="0.0028"/>
          <dgm:constr type="w" for="ch" forName="text_5" refType="w" fact="0.1991"/>
          <dgm:constr type="h" for="ch" forName="text_5" refType="h" fact="0.3831"/>
          <dgm:constr type="l" for="ch" forName="text_accent_5" refType="w" fact="0.8124"/>
          <dgm:constr type="t" for="ch" forName="text_accent_5" refType="h" fact="0.1694"/>
          <dgm:constr type="w" for="ch" forName="text_accent_5" refType="w" fact="0.0238"/>
          <dgm:constr type="h" for="ch" forName="text_accent_5" refType="h" fact="0.0459"/>
          <dgm:constr type="l" for="ch" forName="image_5" refType="w" fact="0.8009"/>
          <dgm:constr type="t" for="ch" forName="image_5" refType="h" fact="0.2059"/>
          <dgm:constr type="w" for="ch" forName="image_5" refType="w" fact="0.1991"/>
          <dgm:constr type="h" for="ch" forName="image_5" refType="h" fact="0.3831"/>
          <dgm:constr type="l" for="ch" forName="image_accent_5" refType="w" fact="0.8465"/>
          <dgm:constr type="t" for="ch" forName="image_accent_5" refType="h" fact="0.2134"/>
          <dgm:constr type="w" for="ch" forName="image_accent_5" refType="w" fact="0.0238"/>
          <dgm:constr type="h" for="ch" forName="image_accent_5" refType="h" fact="0.0459"/>
        </dgm:constrLst>
      </dgm:if>
      <dgm:if name="Name7" axis="ch" ptType="node" func="cnt" op="equ" val="6">
        <dgm:alg type="composite">
          <dgm:param type="ar" val="1.8556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5126"/>
          <dgm:constr type="w" for="ch" forName="text_1" refType="w" fact="0.199"/>
          <dgm:constr type="h" for="ch" forName="text_1" refType="h" fact="0.3184"/>
          <dgm:constr type="l" for="ch" forName="text_accent_1" refType="w" fact="0.1668"/>
          <dgm:constr type="t" for="ch" forName="text_accent_1" refType="h" fact="0.6527"/>
          <dgm:constr type="w" for="ch" forName="text_accent_1" refType="w" fact="0.0238"/>
          <dgm:constr type="h" for="ch" forName="text_accent_1" refType="h" fact="0.0382"/>
          <dgm:constr type="l" for="ch" forName="image_1" refType="w" fact="0"/>
          <dgm:constr type="t" for="ch" forName="image_1" refType="h" fact="0.34"/>
          <dgm:constr type="w" for="ch" forName="image_1" refType="w" fact="0.2039"/>
          <dgm:constr type="h" for="ch" forName="image_1" refType="h" fact="0.3263"/>
          <dgm:constr type="l" for="ch" forName="image_accent_1" refType="w" fact="0.1316"/>
          <dgm:constr type="t" for="ch" forName="image_accent_1" refType="h" fact="0.6175"/>
          <dgm:constr type="w" for="ch" forName="image_accent_1" refType="w" fact="0.0238"/>
          <dgm:constr type="h" for="ch" forName="image_accent_1" refType="h" fact="0.0382"/>
          <dgm:constr type="l" for="ch" forName="image_2" refType="w" fact="0.4816"/>
          <dgm:constr type="t" for="ch" forName="image_2" refType="h" fact="0.5126"/>
          <dgm:constr type="w" for="ch" forName="image_2" refType="w" fact="0.199"/>
          <dgm:constr type="h" for="ch" forName="image_2" refType="h" fact="0.3184"/>
          <dgm:constr type="l" for="ch" forName="image_accent_2" refType="w" fact="0.486"/>
          <dgm:constr type="t" for="ch" forName="image_accent_2" refType="h" fact="0.6527"/>
          <dgm:constr type="w" for="ch" forName="image_accent_2" refType="w" fact="0.0238"/>
          <dgm:constr type="h" for="ch" forName="image_accent_2" refType="h" fact="0.0382"/>
          <dgm:constr type="l" for="ch" forName="text_2" refType="w" fact="0.3193"/>
          <dgm:constr type="t" for="ch" forName="text_2" refType="h" fact="0.34"/>
          <dgm:constr type="w" for="ch" forName="text_2" refType="w" fact="0.2039"/>
          <dgm:constr type="h" for="ch" forName="text_2" refType="h" fact="0.3263"/>
          <dgm:constr type="l" for="ch" forName="text_accent_2" refType="w" fact="0.4509"/>
          <dgm:constr type="t" for="ch" forName="text_accent_2" refType="h" fact="0.6175"/>
          <dgm:constr type="w" for="ch" forName="text_accent_2" refType="w" fact="0.0238"/>
          <dgm:constr type="h" for="ch" forName="text_accent_2" refType="h" fact="0.0382"/>
          <dgm:constr type="l" for="ch" forName="text_3" refType="w" fact="0.1623"/>
          <dgm:constr type="t" for="ch" forName="text_3" refType="h" fact="0.1762"/>
          <dgm:constr type="w" for="ch" forName="text_3" refType="w" fact="0.199"/>
          <dgm:constr type="h" for="ch" forName="text_3" refType="h" fact="0.3184"/>
          <dgm:constr type="l" for="ch" forName="text_accent_3" refType="w" fact="0.2915"/>
          <dgm:constr type="t" for="ch" forName="text_accent_3" refType="h" fact="0.1848"/>
          <dgm:constr type="w" for="ch" forName="text_accent_3" refType="w" fact="0.0238"/>
          <dgm:constr type="h" for="ch" forName="text_accent_3" refType="h" fact="0.0382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3263"/>
          <dgm:constr type="l" for="ch" forName="image_accent_3" refType="w" fact="0.3277"/>
          <dgm:constr type="t" for="ch" forName="image_accent_3" refType="h" fact="0.1403"/>
          <dgm:constr type="w" for="ch" forName="image_accent_3" refType="w" fact="0.0238"/>
          <dgm:constr type="h" for="ch" forName="image_accent_3" refType="h" fact="0.0382"/>
          <dgm:constr type="l" for="ch" forName="text_4" refType="w" fact="0.4813"/>
          <dgm:constr type="t" for="ch" forName="text_4" refType="h" fact="0.1737"/>
          <dgm:constr type="w" for="ch" forName="text_4" refType="w" fact="0.199"/>
          <dgm:constr type="h" for="ch" forName="text_4" refType="h" fact="0.3184"/>
          <dgm:constr type="l" for="ch" forName="text_accent_4" refType="w" fact="0.6525"/>
          <dgm:constr type="t" for="ch" forName="text_accent_4" refType="h" fact="0.3121"/>
          <dgm:constr type="w" for="ch" forName="text_accent_4" refType="w" fact="0.0238"/>
          <dgm:constr type="h" for="ch" forName="text_accent_4" refType="h" fact="0.0382"/>
          <dgm:constr type="l" for="ch" forName="image_4" refType="w" fact="0.641"/>
          <dgm:constr type="t" for="ch" forName="image_4" refType="h" fact="0.3424"/>
          <dgm:constr type="w" for="ch" forName="image_4" refType="w" fact="0.199"/>
          <dgm:constr type="h" for="ch" forName="image_4" refType="h" fact="0.3184"/>
          <dgm:constr type="l" for="ch" forName="image_accent_4" refType="w" fact="0.6865"/>
          <dgm:constr type="t" for="ch" forName="image_accent_4" refType="h" fact="0.3487"/>
          <dgm:constr type="w" for="ch" forName="image_accent_4" refType="w" fact="0.0238"/>
          <dgm:constr type="h" for="ch" forName="image_accent_4" refType="h" fact="0.0382"/>
          <dgm:constr type="l" for="ch" forName="text_5" refType="w" fact="0.6407"/>
          <dgm:constr type="t" for="ch" forName="text_5" refType="h" fact="0.0023"/>
          <dgm:constr type="w" for="ch" forName="text_5" refType="w" fact="0.199"/>
          <dgm:constr type="h" for="ch" forName="text_5" refType="h" fact="0.3184"/>
          <dgm:constr type="l" for="ch" forName="text_accent_5" refType="w" fact="0.8119"/>
          <dgm:constr type="t" for="ch" forName="text_accent_5" refType="h" fact="0.1407"/>
          <dgm:constr type="w" for="ch" forName="text_accent_5" refType="w" fact="0.0238"/>
          <dgm:constr type="h" for="ch" forName="text_accent_5" refType="h" fact="0.0382"/>
          <dgm:constr type="l" for="ch" forName="image_5" refType="w" fact="0.8004"/>
          <dgm:constr type="t" for="ch" forName="image_5" refType="h" fact="0.1711"/>
          <dgm:constr type="w" for="ch" forName="image_5" refType="w" fact="0.199"/>
          <dgm:constr type="h" for="ch" forName="image_5" refType="h" fact="0.3184"/>
          <dgm:constr type="l" for="ch" forName="image_accent_5" refType="w" fact="0.8459"/>
          <dgm:constr type="t" for="ch" forName="image_accent_5" refType="h" fact="0.1774"/>
          <dgm:constr type="w" for="ch" forName="image_accent_5" refType="w" fact="0.0238"/>
          <dgm:constr type="h" for="ch" forName="image_accent_5" refType="h" fact="0.0382"/>
          <dgm:constr type="l" for="ch" forName="text_6" refType="w" fact="0.801"/>
          <dgm:constr type="t" for="ch" forName="text_6" refType="h" fact="0.5114"/>
          <dgm:constr type="w" for="ch" forName="text_6" refType="w" fact="0.199"/>
          <dgm:constr type="h" for="ch" forName="text_6" refType="h" fact="0.3184"/>
          <dgm:constr type="l" for="ch" forName="text_accent_6" refType="w" fact="0.8478"/>
          <dgm:constr type="t" for="ch" forName="text_accent_6" refType="h" fact="0.783"/>
          <dgm:constr type="w" for="ch" forName="text_accent_6" refType="w" fact="0.0238"/>
          <dgm:constr type="h" for="ch" forName="text_accent_6" refType="h" fact="0.0382"/>
          <dgm:constr type="l" for="ch" forName="image_6" refType="w" fact="0.641"/>
          <dgm:constr type="t" for="ch" forName="image_6" refType="h" fact="0.6816"/>
          <dgm:constr type="w" for="ch" forName="image_6" refType="w" fact="0.199"/>
          <dgm:constr type="h" for="ch" forName="image_6" refType="h" fact="0.3184"/>
          <dgm:constr type="l" for="ch" forName="image_accent_6" refType="w" fact="0.8105"/>
          <dgm:constr type="t" for="ch" forName="image_accent_6" refType="h" fact="0.8206"/>
          <dgm:constr type="w" for="ch" forName="image_accent_6" refType="w" fact="0.0238"/>
          <dgm:constr type="h" for="ch" forName="image_accent_6" refType="h" fact="0.0382"/>
        </dgm:constrLst>
      </dgm:if>
      <dgm:if name="Name8" axis="ch" ptType="node" func="cnt" op="equ" val="7">
        <dgm:alg type="composite">
          <dgm:param type="ar" val="1.5825"/>
        </dgm:alg>
        <dgm:constrLst>
          <dgm:constr type="primFontSz" for="des" ptType="node" op="equ" val="65"/>
          <dgm:constr type="l" for="ch" forName="text_1" refType="w" fact="0.1623"/>
          <dgm:constr type="t" for="ch" forName="text_1" refType="h" fact="0.4372"/>
          <dgm:constr type="w" for="ch" forName="text_1" refType="w" fact="0.199"/>
          <dgm:constr type="h" for="ch" forName="text_1" refType="h" fact="0.2715"/>
          <dgm:constr type="l" for="ch" forName="text_accent_1" refType="w" fact="0.1668"/>
          <dgm:constr type="t" for="ch" forName="text_accent_1" refType="h" fact="0.5567"/>
          <dgm:constr type="w" for="ch" forName="text_accent_1" refType="w" fact="0.0238"/>
          <dgm:constr type="h" for="ch" forName="text_accent_1" refType="h" fact="0.0325"/>
          <dgm:constr type="l" for="ch" forName="image_1" refType="w" fact="0"/>
          <dgm:constr type="t" for="ch" forName="image_1" refType="h" fact="0.29"/>
          <dgm:constr type="w" for="ch" forName="image_1" refType="w" fact="0.2039"/>
          <dgm:constr type="h" for="ch" forName="image_1" refType="h" fact="0.2783"/>
          <dgm:constr type="l" for="ch" forName="image_accent_1" refType="w" fact="0.1316"/>
          <dgm:constr type="t" for="ch" forName="image_accent_1" refType="h" fact="0.5267"/>
          <dgm:constr type="w" for="ch" forName="image_accent_1" refType="w" fact="0.0238"/>
          <dgm:constr type="h" for="ch" forName="image_accent_1" refType="h" fact="0.0325"/>
          <dgm:constr type="l" for="ch" forName="image_2" refType="w" fact="0.4816"/>
          <dgm:constr type="t" for="ch" forName="image_2" refType="h" fact="0.4372"/>
          <dgm:constr type="w" for="ch" forName="image_2" refType="w" fact="0.199"/>
          <dgm:constr type="h" for="ch" forName="image_2" refType="h" fact="0.2715"/>
          <dgm:constr type="l" for="ch" forName="image_accent_2" refType="w" fact="0.486"/>
          <dgm:constr type="t" for="ch" forName="image_accent_2" refType="h" fact="0.5567"/>
          <dgm:constr type="w" for="ch" forName="image_accent_2" refType="w" fact="0.0238"/>
          <dgm:constr type="h" for="ch" forName="image_accent_2" refType="h" fact="0.0325"/>
          <dgm:constr type="l" for="ch" forName="text_2" refType="w" fact="0.3193"/>
          <dgm:constr type="t" for="ch" forName="text_2" refType="h" fact="0.29"/>
          <dgm:constr type="w" for="ch" forName="text_2" refType="w" fact="0.2039"/>
          <dgm:constr type="h" for="ch" forName="text_2" refType="h" fact="0.2783"/>
          <dgm:constr type="l" for="ch" forName="text_accent_2" refType="w" fact="0.4509"/>
          <dgm:constr type="t" for="ch" forName="text_accent_2" refType="h" fact="0.5267"/>
          <dgm:constr type="w" for="ch" forName="text_accent_2" refType="w" fact="0.0238"/>
          <dgm:constr type="h" for="ch" forName="text_accent_2" refType="h" fact="0.0325"/>
          <dgm:constr type="l" for="ch" forName="text_3" refType="w" fact="0.1623"/>
          <dgm:constr type="t" for="ch" forName="text_3" refType="h" fact="0.1503"/>
          <dgm:constr type="w" for="ch" forName="text_3" refType="w" fact="0.199"/>
          <dgm:constr type="h" for="ch" forName="text_3" refType="h" fact="0.2715"/>
          <dgm:constr type="l" for="ch" forName="text_accent_3" refType="w" fact="0.2915"/>
          <dgm:constr type="t" for="ch" forName="text_accent_3" refType="h" fact="0.1576"/>
          <dgm:constr type="w" for="ch" forName="text_accent_3" refType="w" fact="0.0238"/>
          <dgm:constr type="h" for="ch" forName="text_accent_3" refType="h" fact="0.0325"/>
          <dgm:constr type="l" for="ch" forName="image_3" refType="w" fact="0.3193"/>
          <dgm:constr type="t" for="ch" forName="image_3" refType="h" fact="0"/>
          <dgm:constr type="w" for="ch" forName="image_3" refType="w" fact="0.2039"/>
          <dgm:constr type="h" for="ch" forName="image_3" refType="h" fact="0.2783"/>
          <dgm:constr type="l" for="ch" forName="image_accent_3" refType="w" fact="0.3277"/>
          <dgm:constr type="t" for="ch" forName="image_accent_3" refType="h" fact="0.1197"/>
          <dgm:constr type="w" for="ch" forName="image_accent_3" refType="w" fact="0.0238"/>
          <dgm:constr type="h" for="ch" forName="image_accent_3" refType="h" fact="0.0325"/>
          <dgm:constr type="l" for="ch" forName="text_4" refType="w" fact="0.4813"/>
          <dgm:constr type="t" for="ch" forName="text_4" refType="h" fact="0.1481"/>
          <dgm:constr type="w" for="ch" forName="text_4" refType="w" fact="0.199"/>
          <dgm:constr type="h" for="ch" forName="text_4" refType="h" fact="0.2715"/>
          <dgm:constr type="l" for="ch" forName="text_accent_4" refType="w" fact="0.6525"/>
          <dgm:constr type="t" for="ch" forName="text_accent_4" refType="h" fact="0.2662"/>
          <dgm:constr type="w" for="ch" forName="text_accent_4" refType="w" fact="0.0238"/>
          <dgm:constr type="h" for="ch" forName="text_accent_4" refType="h" fact="0.0325"/>
          <dgm:constr type="l" for="ch" forName="image_4" refType="w" fact="0.641"/>
          <dgm:constr type="t" for="ch" forName="image_4" refType="h" fact="0.292"/>
          <dgm:constr type="w" for="ch" forName="image_4" refType="w" fact="0.199"/>
          <dgm:constr type="h" for="ch" forName="image_4" refType="h" fact="0.2715"/>
          <dgm:constr type="l" for="ch" forName="image_accent_4" refType="w" fact="0.6865"/>
          <dgm:constr type="t" for="ch" forName="image_accent_4" refType="h" fact="0.2974"/>
          <dgm:constr type="w" for="ch" forName="image_accent_4" refType="w" fact="0.0238"/>
          <dgm:constr type="h" for="ch" forName="image_accent_4" refType="h" fact="0.0325"/>
          <dgm:constr type="l" for="ch" forName="text_5" refType="w" fact="0.6407"/>
          <dgm:constr type="t" for="ch" forName="text_5" refType="h" fact="0.002"/>
          <dgm:constr type="w" for="ch" forName="text_5" refType="w" fact="0.199"/>
          <dgm:constr type="h" for="ch" forName="text_5" refType="h" fact="0.2715"/>
          <dgm:constr type="l" for="ch" forName="text_accent_5" refType="w" fact="0.8119"/>
          <dgm:constr type="t" for="ch" forName="text_accent_5" refType="h" fact="0.12"/>
          <dgm:constr type="w" for="ch" forName="text_accent_5" refType="w" fact="0.0238"/>
          <dgm:constr type="h" for="ch" forName="text_accent_5" refType="h" fact="0.0325"/>
          <dgm:constr type="l" for="ch" forName="image_5" refType="w" fact="0.8004"/>
          <dgm:constr type="t" for="ch" forName="image_5" refType="h" fact="0.1459"/>
          <dgm:constr type="w" for="ch" forName="image_5" refType="w" fact="0.199"/>
          <dgm:constr type="h" for="ch" forName="image_5" refType="h" fact="0.2715"/>
          <dgm:constr type="l" for="ch" forName="image_accent_5" refType="w" fact="0.8459"/>
          <dgm:constr type="t" for="ch" forName="image_accent_5" refType="h" fact="0.1513"/>
          <dgm:constr type="w" for="ch" forName="image_accent_5" refType="w" fact="0.0238"/>
          <dgm:constr type="h" for="ch" forName="image_accent_5" refType="h" fact="0.0325"/>
          <dgm:constr type="l" for="ch" forName="text_6" refType="w" fact="0.801"/>
          <dgm:constr type="t" for="ch" forName="text_6" refType="h" fact="0.4362"/>
          <dgm:constr type="w" for="ch" forName="text_6" refType="w" fact="0.199"/>
          <dgm:constr type="h" for="ch" forName="text_6" refType="h" fact="0.2715"/>
          <dgm:constr type="l" for="ch" forName="text_accent_6" refType="w" fact="0.8478"/>
          <dgm:constr type="t" for="ch" forName="text_accent_6" refType="h" fact="0.6678"/>
          <dgm:constr type="w" for="ch" forName="text_accent_6" refType="w" fact="0.0238"/>
          <dgm:constr type="h" for="ch" forName="text_accent_6" refType="h" fact="0.0325"/>
          <dgm:constr type="l" for="ch" forName="image_6" refType="w" fact="0.641"/>
          <dgm:constr type="t" for="ch" forName="image_6" refType="h" fact="0.5813"/>
          <dgm:constr type="w" for="ch" forName="image_6" refType="w" fact="0.199"/>
          <dgm:constr type="h" for="ch" forName="image_6" refType="h" fact="0.2715"/>
          <dgm:constr type="l" for="ch" forName="image_accent_6" refType="w" fact="0.8105"/>
          <dgm:constr type="t" for="ch" forName="image_accent_6" refType="h" fact="0.6998"/>
          <dgm:constr type="w" for="ch" forName="image_accent_6" refType="w" fact="0.0238"/>
          <dgm:constr type="h" for="ch" forName="image_accent_6" refType="h" fact="0.0325"/>
          <dgm:constr type="l" for="ch" forName="text_7" refType="w" fact="0.3196"/>
          <dgm:constr type="t" for="ch" forName="text_7" refType="h" fact="0.5802"/>
          <dgm:constr type="w" for="ch" forName="text_7" refType="w" fact="0.2039"/>
          <dgm:constr type="h" for="ch" forName="text_7" refType="h" fact="0.2783"/>
          <dgm:constr type="l" for="ch" forName="text_accent_7" refType="w" fact="0.328"/>
          <dgm:constr type="t" for="ch" forName="text_accent_7" refType="h" fact="0.6999"/>
          <dgm:constr type="w" for="ch" forName="text_accent_7" refType="w" fact="0.0238"/>
          <dgm:constr type="h" for="ch" forName="text_accent_7" refType="h" fact="0.0325"/>
          <dgm:constr type="l" for="ch" forName="image_7" refType="w" fact="0.1614"/>
          <dgm:constr type="t" for="ch" forName="image_7" refType="h" fact="0.7285"/>
          <dgm:constr type="w" for="ch" forName="image_7" refType="w" fact="0.199"/>
          <dgm:constr type="h" for="ch" forName="image_7" refType="h" fact="0.2715"/>
          <dgm:constr type="l" for="ch" forName="image_accent_7" refType="w" fact="0.2906"/>
          <dgm:constr type="t" for="ch" forName="image_accent_7" refType="h" fact="0.7358"/>
          <dgm:constr type="w" for="ch" forName="image_accent_7" refType="w" fact="0.0238"/>
          <dgm:constr type="h" for="ch" forName="image_accent_7" refType="h" fact="0.0325"/>
        </dgm:constrLst>
      </dgm:if>
      <dgm:if name="Name9" axis="ch" ptType="node" func="cnt" op="equ" val="8">
        <dgm:alg type="composite">
          <dgm:param type="ar" val="1.8337"/>
        </dgm:alg>
        <dgm:constrLst>
          <dgm:constr type="primFontSz" for="des" ptType="node" op="equ" val="65"/>
          <dgm:constr type="l" for="ch" forName="text_1" refType="w" fact="0.14"/>
          <dgm:constr type="t" for="ch" forName="text_1" refType="h" fact="0.4369"/>
          <dgm:constr type="w" for="ch" forName="text_1" refType="w" fact="0.1717"/>
          <dgm:constr type="h" for="ch" forName="text_1" refType="h" fact="0.2714"/>
          <dgm:constr type="l" for="ch" forName="text_accent_1" refType="w" fact="0.1439"/>
          <dgm:constr type="t" for="ch" forName="text_accent_1" refType="h" fact="0.5564"/>
          <dgm:constr type="w" for="ch" forName="text_accent_1" refType="w" fact="0.0206"/>
          <dgm:constr type="h" for="ch" forName="text_accent_1" refType="h" fact="0.0325"/>
          <dgm:constr type="l" for="ch" forName="image_1" refType="w" fact="0"/>
          <dgm:constr type="t" for="ch" forName="image_1" refType="h" fact="0.2898"/>
          <dgm:constr type="w" for="ch" forName="image_1" refType="w" fact="0.1759"/>
          <dgm:constr type="h" for="ch" forName="image_1" refType="h" fact="0.2781"/>
          <dgm:constr type="l" for="ch" forName="image_accent_1" refType="w" fact="0.1135"/>
          <dgm:constr type="t" for="ch" forName="image_accent_1" refType="h" fact="0.5264"/>
          <dgm:constr type="w" for="ch" forName="image_accent_1" refType="w" fact="0.0206"/>
          <dgm:constr type="h" for="ch" forName="image_accent_1" refType="h" fact="0.0325"/>
          <dgm:constr type="l" for="ch" forName="image_2" refType="w" fact="0.4154"/>
          <dgm:constr type="t" for="ch" forName="image_2" refType="h" fact="0.4369"/>
          <dgm:constr type="w" for="ch" forName="image_2" refType="w" fact="0.1717"/>
          <dgm:constr type="h" for="ch" forName="image_2" refType="h" fact="0.2714"/>
          <dgm:constr type="l" for="ch" forName="image_accent_2" refType="w" fact="0.4193"/>
          <dgm:constr type="t" for="ch" forName="image_accent_2" refType="h" fact="0.5564"/>
          <dgm:constr type="w" for="ch" forName="image_accent_2" refType="w" fact="0.0206"/>
          <dgm:constr type="h" for="ch" forName="image_accent_2" refType="h" fact="0.0325"/>
          <dgm:constr type="l" for="ch" forName="text_2" refType="w" fact="0.276"/>
          <dgm:constr type="t" for="ch" forName="text_2" refType="h" fact="0.2909"/>
          <dgm:constr type="w" for="ch" forName="text_2" refType="w" fact="0.1759"/>
          <dgm:constr type="h" for="ch" forName="text_2" refType="h" fact="0.2781"/>
          <dgm:constr type="l" for="ch" forName="text_accent_2" refType="w" fact="0.3896"/>
          <dgm:constr type="t" for="ch" forName="text_accent_2" refType="h" fact="0.5275"/>
          <dgm:constr type="w" for="ch" forName="text_accent_2" refType="w" fact="0.0206"/>
          <dgm:constr type="h" for="ch" forName="text_accent_2" refType="h" fact="0.0325"/>
          <dgm:constr type="l" for="ch" forName="text_3" refType="w" fact="0.14"/>
          <dgm:constr type="t" for="ch" forName="text_3" refType="h" fact="0.1502"/>
          <dgm:constr type="w" for="ch" forName="text_3" refType="w" fact="0.1717"/>
          <dgm:constr type="h" for="ch" forName="text_3" refType="h" fact="0.2714"/>
          <dgm:constr type="l" for="ch" forName="text_accent_3" refType="w" fact="0.2515"/>
          <dgm:constr type="t" for="ch" forName="text_accent_3" refType="h" fact="0.1575"/>
          <dgm:constr type="w" for="ch" forName="text_accent_3" refType="w" fact="0.0206"/>
          <dgm:constr type="h" for="ch" forName="text_accent_3" refType="h" fact="0.0325"/>
          <dgm:constr type="l" for="ch" forName="image_3" refType="w" fact="0.276"/>
          <dgm:constr type="t" for="ch" forName="image_3" refType="h" fact="0"/>
          <dgm:constr type="w" for="ch" forName="image_3" refType="w" fact="0.1759"/>
          <dgm:constr type="h" for="ch" forName="image_3" refType="h" fact="0.2781"/>
          <dgm:constr type="l" for="ch" forName="image_accent_3" refType="w" fact="0.2833"/>
          <dgm:constr type="t" for="ch" forName="image_accent_3" refType="h" fact="0.1196"/>
          <dgm:constr type="w" for="ch" forName="image_accent_3" refType="w" fact="0.0206"/>
          <dgm:constr type="h" for="ch" forName="image_accent_3" refType="h" fact="0.0325"/>
          <dgm:constr type="l" for="ch" forName="text_4" refType="w" fact="0.4152"/>
          <dgm:constr type="t" for="ch" forName="text_4" refType="h" fact="0.1481"/>
          <dgm:constr type="w" for="ch" forName="text_4" refType="w" fact="0.1717"/>
          <dgm:constr type="h" for="ch" forName="text_4" refType="h" fact="0.2714"/>
          <dgm:constr type="l" for="ch" forName="text_accent_4" refType="w" fact="0.5628"/>
          <dgm:constr type="t" for="ch" forName="text_accent_4" refType="h" fact="0.266"/>
          <dgm:constr type="w" for="ch" forName="text_accent_4" refType="w" fact="0.0206"/>
          <dgm:constr type="h" for="ch" forName="text_accent_4" refType="h" fact="0.0325"/>
          <dgm:constr type="l" for="ch" forName="image_4" refType="w" fact="0.5529"/>
          <dgm:constr type="t" for="ch" forName="image_4" refType="h" fact="0.2919"/>
          <dgm:constr type="w" for="ch" forName="image_4" refType="w" fact="0.1717"/>
          <dgm:constr type="h" for="ch" forName="image_4" refType="h" fact="0.2714"/>
          <dgm:constr type="l" for="ch" forName="image_accent_4" refType="w" fact="0.5922"/>
          <dgm:constr type="t" for="ch" forName="image_accent_4" refType="h" fact="0.2972"/>
          <dgm:constr type="w" for="ch" forName="image_accent_4" refType="w" fact="0.0206"/>
          <dgm:constr type="h" for="ch" forName="image_accent_4" refType="h" fact="0.0325"/>
          <dgm:constr type="l" for="ch" forName="text_5" refType="w" fact="0.5527"/>
          <dgm:constr type="t" for="ch" forName="text_5" refType="h" fact="0.002"/>
          <dgm:constr type="w" for="ch" forName="text_5" refType="w" fact="0.1717"/>
          <dgm:constr type="h" for="ch" forName="text_5" refType="h" fact="0.2714"/>
          <dgm:constr type="l" for="ch" forName="text_accent_5" refType="w" fact="0.7003"/>
          <dgm:constr type="t" for="ch" forName="text_accent_5" refType="h" fact="0.12"/>
          <dgm:constr type="w" for="ch" forName="text_accent_5" refType="w" fact="0.0206"/>
          <dgm:constr type="h" for="ch" forName="text_accent_5" refType="h" fact="0.0325"/>
          <dgm:constr type="l" for="ch" forName="image_5" refType="w" fact="0.6904"/>
          <dgm:constr type="t" for="ch" forName="image_5" refType="h" fact="0.1458"/>
          <dgm:constr type="w" for="ch" forName="image_5" refType="w" fact="0.1717"/>
          <dgm:constr type="h" for="ch" forName="image_5" refType="h" fact="0.2714"/>
          <dgm:constr type="l" for="ch" forName="image_accent_5" refType="w" fact="0.7297"/>
          <dgm:constr type="t" for="ch" forName="image_accent_5" refType="h" fact="0.1512"/>
          <dgm:constr type="w" for="ch" forName="image_accent_5" refType="w" fact="0.0206"/>
          <dgm:constr type="h" for="ch" forName="image_accent_5" refType="h" fact="0.0325"/>
          <dgm:constr type="l" for="ch" forName="text_6" refType="w" fact="0.6909"/>
          <dgm:constr type="t" for="ch" forName="text_6" refType="h" fact="0.4359"/>
          <dgm:constr type="w" for="ch" forName="text_6" refType="w" fact="0.1717"/>
          <dgm:constr type="h" for="ch" forName="text_6" refType="h" fact="0.2714"/>
          <dgm:constr type="l" for="ch" forName="text_accent_6" refType="w" fact="0.7313"/>
          <dgm:constr type="t" for="ch" forName="text_accent_6" refType="h" fact="0.6674"/>
          <dgm:constr type="w" for="ch" forName="text_accent_6" refType="w" fact="0.0206"/>
          <dgm:constr type="h" for="ch" forName="text_accent_6" refType="h" fact="0.0325"/>
          <dgm:constr type="l" for="ch" forName="image_6" refType="w" fact="0.5529"/>
          <dgm:constr type="t" for="ch" forName="image_6" refType="h" fact="0.581"/>
          <dgm:constr type="w" for="ch" forName="image_6" refType="w" fact="0.1717"/>
          <dgm:constr type="h" for="ch" forName="image_6" refType="h" fact="0.2714"/>
          <dgm:constr type="l" for="ch" forName="image_accent_6" refType="w" fact="0.6991"/>
          <dgm:constr type="t" for="ch" forName="image_accent_6" refType="h" fact="0.6994"/>
          <dgm:constr type="w" for="ch" forName="image_accent_6" refType="w" fact="0.0206"/>
          <dgm:constr type="h" for="ch" forName="image_accent_6" refType="h" fact="0.0325"/>
          <dgm:constr type="l" for="ch" forName="image_7" refType="w" fact="0.1392"/>
          <dgm:constr type="t" for="ch" forName="image_7" refType="h" fact="0.7281"/>
          <dgm:constr type="w" for="ch" forName="image_7" refType="w" fact="0.1717"/>
          <dgm:constr type="h" for="ch" forName="image_7" refType="h" fact="0.2714"/>
          <dgm:constr type="l" for="ch" forName="image_accent_7" refType="w" fact="0.2507"/>
          <dgm:constr type="t" for="ch" forName="image_accent_7" refType="h" fact="0.7354"/>
          <dgm:constr type="w" for="ch" forName="image_accent_7" refType="w" fact="0.0206"/>
          <dgm:constr type="h" for="ch" forName="image_accent_7" refType="h" fact="0.0325"/>
          <dgm:constr type="l" for="ch" forName="text_7" refType="w" fact="0.2757"/>
          <dgm:constr type="t" for="ch" forName="text_7" refType="h" fact="0.5811"/>
          <dgm:constr type="w" for="ch" forName="text_7" refType="w" fact="0.1759"/>
          <dgm:constr type="h" for="ch" forName="text_7" refType="h" fact="0.2781"/>
          <dgm:constr type="l" for="ch" forName="text_accent_7" refType="w" fact="0.2829"/>
          <dgm:constr type="t" for="ch" forName="text_accent_7" refType="h" fact="0.7007"/>
          <dgm:constr type="w" for="ch" forName="text_accent_7" refType="w" fact="0.0206"/>
          <dgm:constr type="h" for="ch" forName="text_accent_7" refType="h" fact="0.0325"/>
          <dgm:constr type="l" for="ch" forName="image_8" refType="w" fact="0.6902"/>
          <dgm:constr type="t" for="ch" forName="image_8" refType="h" fact="0.7286"/>
          <dgm:constr type="w" for="ch" forName="image_8" refType="w" fact="0.1717"/>
          <dgm:constr type="h" for="ch" forName="image_8" refType="h" fact="0.2714"/>
          <dgm:constr type="l" for="ch" forName="image_accent_8" refType="w" fact="0.8378"/>
          <dgm:constr type="t" for="ch" forName="image_accent_8" refType="h" fact="0.8466"/>
          <dgm:constr type="w" for="ch" forName="image_accent_8" refType="w" fact="0.0206"/>
          <dgm:constr type="h" for="ch" forName="image_accent_8" refType="h" fact="0.0325"/>
          <dgm:constr type="l" for="ch" forName="text_8" refType="w" fact="0.8283"/>
          <dgm:constr type="t" for="ch" forName="text_8" refType="h" fact="0.5822"/>
          <dgm:constr type="w" for="ch" forName="text_8" refType="w" fact="0.1717"/>
          <dgm:constr type="h" for="ch" forName="text_8" refType="h" fact="0.2714"/>
          <dgm:constr type="l" for="ch" forName="text_accent_8" refType="w" fact="0.8689"/>
          <dgm:constr type="t" for="ch" forName="text_accent_8" refType="h" fact="0.8155"/>
          <dgm:constr type="w" for="ch" forName="text_accent_8" refType="w" fact="0.0206"/>
          <dgm:constr type="h" for="ch" forName="text_accent_8" refType="h" fact="0.0325"/>
        </dgm:constrLst>
      </dgm:if>
      <dgm:if name="Name10" axis="ch" ptType="node" func="cnt" op="equ" val="9">
        <dgm:alg type="composite">
          <dgm:param type="ar" val="1.8307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4391"/>
          <dgm:constr type="w" for="ch" forName="text_1" refType="w" fact="0.1713"/>
          <dgm:constr type="h" for="ch" forName="text_1" refType="h" fact="0.2703"/>
          <dgm:constr type="l" for="ch" forName="text_accent_1" refType="w" fact="0.1435"/>
          <dgm:constr type="t" for="ch" forName="text_accent_1" refType="h" fact="0.5581"/>
          <dgm:constr type="w" for="ch" forName="text_accent_1" refType="w" fact="0.0205"/>
          <dgm:constr type="h" for="ch" forName="text_accent_1" refType="h" fact="0.0324"/>
          <dgm:constr type="l" for="ch" forName="image_1" refType="w" fact="0"/>
          <dgm:constr type="t" for="ch" forName="image_1" refType="h" fact="0.2926"/>
          <dgm:constr type="w" for="ch" forName="image_1" refType="w" fact="0.1755"/>
          <dgm:constr type="h" for="ch" forName="image_1" refType="h" fact="0.277"/>
          <dgm:constr type="l" for="ch" forName="image_accent_1" refType="w" fact="0.1133"/>
          <dgm:constr type="t" for="ch" forName="image_accent_1" refType="h" fact="0.5282"/>
          <dgm:constr type="w" for="ch" forName="image_accent_1" refType="w" fact="0.0205"/>
          <dgm:constr type="h" for="ch" forName="image_accent_1" refType="h" fact="0.0324"/>
          <dgm:constr type="l" for="ch" forName="image_2" refType="w" fact="0.4145"/>
          <dgm:constr type="t" for="ch" forName="image_2" refType="h" fact="0.4391"/>
          <dgm:constr type="w" for="ch" forName="image_2" refType="w" fact="0.1713"/>
          <dgm:constr type="h" for="ch" forName="image_2" refType="h" fact="0.2703"/>
          <dgm:constr type="l" for="ch" forName="image_accent_2" refType="w" fact="0.4183"/>
          <dgm:constr type="t" for="ch" forName="image_accent_2" refType="h" fact="0.5581"/>
          <dgm:constr type="w" for="ch" forName="image_accent_2" refType="w" fact="0.0205"/>
          <dgm:constr type="h" for="ch" forName="image_accent_2" refType="h" fact="0.0324"/>
          <dgm:constr type="l" for="ch" forName="text_2" refType="w" fact="0.2748"/>
          <dgm:constr type="t" for="ch" forName="text_2" refType="h" fact="0.2926"/>
          <dgm:constr type="w" for="ch" forName="text_2" refType="w" fact="0.1755"/>
          <dgm:constr type="h" for="ch" forName="text_2" refType="h" fact="0.277"/>
          <dgm:constr type="l" for="ch" forName="text_accent_2" refType="w" fact="0.388"/>
          <dgm:constr type="t" for="ch" forName="text_accent_2" refType="h" fact="0.5282"/>
          <dgm:constr type="w" for="ch" forName="text_accent_2" refType="w" fact="0.0205"/>
          <dgm:constr type="h" for="ch" forName="text_accent_2" refType="h" fact="0.0324"/>
          <dgm:constr type="l" for="ch" forName="text_3" refType="w" fact="0.1397"/>
          <dgm:constr type="t" for="ch" forName="text_3" refType="h" fact="0.1535"/>
          <dgm:constr type="w" for="ch" forName="text_3" refType="w" fact="0.1713"/>
          <dgm:constr type="h" for="ch" forName="text_3" refType="h" fact="0.2703"/>
          <dgm:constr type="l" for="ch" forName="text_accent_3" refType="w" fact="0.2509"/>
          <dgm:constr type="t" for="ch" forName="text_accent_3" refType="h" fact="0.1608"/>
          <dgm:constr type="w" for="ch" forName="text_accent_3" refType="w" fact="0.0205"/>
          <dgm:constr type="h" for="ch" forName="text_accent_3" refType="h" fact="0.0324"/>
          <dgm:constr type="l" for="ch" forName="image_3" refType="w" fact="0.2748"/>
          <dgm:constr type="t" for="ch" forName="image_3" refType="h" fact="0.0039"/>
          <dgm:constr type="w" for="ch" forName="image_3" refType="w" fact="0.1755"/>
          <dgm:constr type="h" for="ch" forName="image_3" refType="h" fact="0.277"/>
          <dgm:constr type="l" for="ch" forName="image_accent_3" refType="w" fact="0.282"/>
          <dgm:constr type="t" for="ch" forName="image_accent_3" refType="h" fact="0.1231"/>
          <dgm:constr type="w" for="ch" forName="image_accent_3" refType="w" fact="0.0205"/>
          <dgm:constr type="h" for="ch" forName="image_accent_3" refType="h" fact="0.0324"/>
          <dgm:constr type="l" for="ch" forName="text_4" refType="w" fact="0.4142"/>
          <dgm:constr type="t" for="ch" forName="text_4" refType="h" fact="0.1514"/>
          <dgm:constr type="w" for="ch" forName="text_4" refType="w" fact="0.1713"/>
          <dgm:constr type="h" for="ch" forName="text_4" refType="h" fact="0.2703"/>
          <dgm:constr type="l" for="ch" forName="text_accent_4" refType="w" fact="0.5615"/>
          <dgm:constr type="t" for="ch" forName="text_accent_4" refType="h" fact="0.2689"/>
          <dgm:constr type="w" for="ch" forName="text_accent_4" refType="w" fact="0.0205"/>
          <dgm:constr type="h" for="ch" forName="text_accent_4" refType="h" fact="0.0324"/>
          <dgm:constr type="l" for="ch" forName="image_4" refType="w" fact="0.5516"/>
          <dgm:constr type="t" for="ch" forName="image_4" refType="h" fact="0.2946"/>
          <dgm:constr type="w" for="ch" forName="image_4" refType="w" fact="0.1713"/>
          <dgm:constr type="h" for="ch" forName="image_4" refType="h" fact="0.2703"/>
          <dgm:constr type="l" for="ch" forName="image_accent_4" refType="w" fact="0.5908"/>
          <dgm:constr type="t" for="ch" forName="image_accent_4" refType="h" fact="0.3"/>
          <dgm:constr type="w" for="ch" forName="image_accent_4" refType="w" fact="0.0205"/>
          <dgm:constr type="h" for="ch" forName="image_accent_4" refType="h" fact="0.0324"/>
          <dgm:constr type="l" for="ch" forName="text_5" refType="w" fact="0.5514"/>
          <dgm:constr type="t" for="ch" forName="text_5" refType="h" fact="0.0067"/>
          <dgm:constr type="w" for="ch" forName="text_5" refType="w" fact="0.1713"/>
          <dgm:constr type="h" for="ch" forName="text_5" refType="h" fact="0.2703"/>
          <dgm:constr type="l" for="ch" forName="text_accent_5" refType="w" fact="0.6987"/>
          <dgm:constr type="t" for="ch" forName="text_accent_5" refType="h" fact="0.1234"/>
          <dgm:constr type="w" for="ch" forName="text_accent_5" refType="w" fact="0.0205"/>
          <dgm:constr type="h" for="ch" forName="text_accent_5" refType="h" fact="0.0324"/>
          <dgm:constr type="l" for="ch" forName="image_5" refType="w" fact="0.6888"/>
          <dgm:constr type="t" for="ch" forName="image_5" refType="h" fact="0.1492"/>
          <dgm:constr type="w" for="ch" forName="image_5" refType="w" fact="0.1713"/>
          <dgm:constr type="h" for="ch" forName="image_5" refType="h" fact="0.2703"/>
          <dgm:constr type="l" for="ch" forName="image_accent_5" refType="w" fact="0.728"/>
          <dgm:constr type="t" for="ch" forName="image_accent_5" refType="h" fact="0.1545"/>
          <dgm:constr type="w" for="ch" forName="image_accent_5" refType="w" fact="0.0205"/>
          <dgm:constr type="h" for="ch" forName="image_accent_5" refType="h" fact="0.0324"/>
          <dgm:constr type="l" for="ch" forName="text_6" refType="w" fact="0.6893"/>
          <dgm:constr type="t" for="ch" forName="text_6" refType="h" fact="0.4381"/>
          <dgm:constr type="w" for="ch" forName="text_6" refType="w" fact="0.1713"/>
          <dgm:constr type="h" for="ch" forName="text_6" refType="h" fact="0.2703"/>
          <dgm:constr type="l" for="ch" forName="text_accent_6" refType="w" fact="0.7296"/>
          <dgm:constr type="t" for="ch" forName="text_accent_6" refType="h" fact="0.6687"/>
          <dgm:constr type="w" for="ch" forName="text_accent_6" refType="w" fact="0.0205"/>
          <dgm:constr type="h" for="ch" forName="text_accent_6" refType="h" fact="0.0324"/>
          <dgm:constr type="l" for="ch" forName="image_6" refType="w" fact="0.5516"/>
          <dgm:constr type="t" for="ch" forName="image_6" refType="h" fact="0.5826"/>
          <dgm:constr type="w" for="ch" forName="image_6" refType="w" fact="0.1713"/>
          <dgm:constr type="h" for="ch" forName="image_6" refType="h" fact="0.2703"/>
          <dgm:constr type="l" for="ch" forName="image_accent_6" refType="w" fact="0.6975"/>
          <dgm:constr type="t" for="ch" forName="image_accent_6" refType="h" fact="0.7006"/>
          <dgm:constr type="w" for="ch" forName="image_accent_6" refType="w" fact="0.0205"/>
          <dgm:constr type="h" for="ch" forName="image_accent_6" refType="h" fact="0.0324"/>
          <dgm:constr type="l" for="ch" forName="image_7" refType="w" fact="0.1389"/>
          <dgm:constr type="t" for="ch" forName="image_7" refType="h" fact="0.7292"/>
          <dgm:constr type="w" for="ch" forName="image_7" refType="w" fact="0.1713"/>
          <dgm:constr type="h" for="ch" forName="image_7" refType="h" fact="0.2703"/>
          <dgm:constr type="l" for="ch" forName="image_accent_7" refType="w" fact="0.2501"/>
          <dgm:constr type="t" for="ch" forName="image_accent_7" refType="h" fact="0.7365"/>
          <dgm:constr type="w" for="ch" forName="image_accent_7" refType="w" fact="0.0205"/>
          <dgm:constr type="h" for="ch" forName="image_accent_7" refType="h" fact="0.0324"/>
          <dgm:constr type="l" for="ch" forName="text_7" refType="w" fact="0.2751"/>
          <dgm:constr type="t" for="ch" forName="text_7" refType="h" fact="0.5816"/>
          <dgm:constr type="w" for="ch" forName="text_7" refType="w" fact="0.1755"/>
          <dgm:constr type="h" for="ch" forName="text_7" refType="h" fact="0.277"/>
          <dgm:constr type="l" for="ch" forName="text_accent_7" refType="w" fact="0.2823"/>
          <dgm:constr type="t" for="ch" forName="text_accent_7" refType="h" fact="0.7007"/>
          <dgm:constr type="w" for="ch" forName="text_accent_7" refType="w" fact="0.0205"/>
          <dgm:constr type="h" for="ch" forName="text_accent_7" refType="h" fact="0.0324"/>
          <dgm:constr type="l" for="ch" forName="image_8" refType="w" fact="0.6886"/>
          <dgm:constr type="t" for="ch" forName="image_8" refType="h" fact="0.7297"/>
          <dgm:constr type="w" for="ch" forName="image_8" refType="w" fact="0.1713"/>
          <dgm:constr type="h" for="ch" forName="image_8" refType="h" fact="0.2703"/>
          <dgm:constr type="l" for="ch" forName="image_accent_8" refType="w" fact="0.8358"/>
          <dgm:constr type="t" for="ch" forName="image_accent_8" refType="h" fact="0.8472"/>
          <dgm:constr type="w" for="ch" forName="image_accent_8" refType="w" fact="0.0205"/>
          <dgm:constr type="h" for="ch" forName="image_accent_8" refType="h" fact="0.0324"/>
          <dgm:constr type="l" for="ch" forName="text_8" refType="w" fact="0.8264"/>
          <dgm:constr type="t" for="ch" forName="text_8" refType="h" fact="0.5839"/>
          <dgm:constr type="w" for="ch" forName="text_8" refType="w" fact="0.1713"/>
          <dgm:constr type="h" for="ch" forName="text_8" refType="h" fact="0.2703"/>
          <dgm:constr type="l" for="ch" forName="text_accent_8" refType="w" fact="0.8669"/>
          <dgm:constr type="t" for="ch" forName="text_accent_8" refType="h" fact="0.8162"/>
          <dgm:constr type="w" for="ch" forName="text_accent_8" refType="w" fact="0.0205"/>
          <dgm:constr type="h" for="ch" forName="text_accent_8" refType="h" fact="0.0324"/>
          <dgm:constr type="l" for="ch" forName="image_9" refType="w" fact="0.8265"/>
          <dgm:constr type="t" for="ch" forName="image_9" refType="h" fact="0.2933"/>
          <dgm:constr type="w" for="ch" forName="image_9" refType="w" fact="0.1713"/>
          <dgm:constr type="h" for="ch" forName="image_9" refType="h" fact="0.2703"/>
          <dgm:constr type="l" for="ch" forName="image_accent_9" refType="w" fact="0.9377"/>
          <dgm:constr type="t" for="ch" forName="image_accent_9" refType="h" fact="0.3006"/>
          <dgm:constr type="w" for="ch" forName="image_accent_9" refType="w" fact="0.0205"/>
          <dgm:constr type="h" for="ch" forName="image_accent_9" refType="h" fact="0.0324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77"/>
          <dgm:constr type="l" for="ch" forName="text_accent_9" refType="w" fact="0.9378"/>
          <dgm:constr type="t" for="ch" forName="text_accent_9" refType="h" fact="0.2356"/>
          <dgm:constr type="w" for="ch" forName="text_accent_9" refType="w" fact="0.0205"/>
          <dgm:constr type="h" for="ch" forName="text_accent_9" refType="h" fact="0.0324"/>
        </dgm:constrLst>
      </dgm:if>
      <dgm:if name="Name11" axis="ch" ptType="node" func="cnt" op="equ" val="10">
        <dgm:alg type="composite">
          <dgm:param type="ar" val="1.5996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837"/>
          <dgm:constr type="w" for="ch" forName="text_1" refType="w" fact="0.1713"/>
          <dgm:constr type="h" for="ch" forName="text_1" refType="h" fact="0.2362"/>
          <dgm:constr type="l" for="ch" forName="text_accent_1" refType="w" fact="0.1435"/>
          <dgm:constr type="t" for="ch" forName="text_accent_1" refType="h" fact="0.4876"/>
          <dgm:constr type="w" for="ch" forName="text_accent_1" refType="w" fact="0.0205"/>
          <dgm:constr type="h" for="ch" forName="text_accent_1" refType="h" fact="0.0283"/>
          <dgm:constr type="l" for="ch" forName="image_1" refType="w" fact="0"/>
          <dgm:constr type="t" for="ch" forName="image_1" refType="h" fact="0.2556"/>
          <dgm:constr type="w" for="ch" forName="image_1" refType="w" fact="0.1755"/>
          <dgm:constr type="h" for="ch" forName="image_1" refType="h" fact="0.242"/>
          <dgm:constr type="l" for="ch" forName="image_accent_1" refType="w" fact="0.1133"/>
          <dgm:constr type="t" for="ch" forName="image_accent_1" refType="h" fact="0.4615"/>
          <dgm:constr type="w" for="ch" forName="image_accent_1" refType="w" fact="0.0205"/>
          <dgm:constr type="h" for="ch" forName="image_accent_1" refType="h" fact="0.0283"/>
          <dgm:constr type="l" for="ch" forName="image_2" refType="w" fact="0.4145"/>
          <dgm:constr type="t" for="ch" forName="image_2" refType="h" fact="0.3837"/>
          <dgm:constr type="w" for="ch" forName="image_2" refType="w" fact="0.1713"/>
          <dgm:constr type="h" for="ch" forName="image_2" refType="h" fact="0.2362"/>
          <dgm:constr type="l" for="ch" forName="image_accent_2" refType="w" fact="0.4183"/>
          <dgm:constr type="t" for="ch" forName="image_accent_2" refType="h" fact="0.4876"/>
          <dgm:constr type="w" for="ch" forName="image_accent_2" refType="w" fact="0.0205"/>
          <dgm:constr type="h" for="ch" forName="image_accent_2" refType="h" fact="0.0283"/>
          <dgm:constr type="l" for="ch" forName="text_2" refType="w" fact="0.2748"/>
          <dgm:constr type="t" for="ch" forName="text_2" refType="h" fact="0.2556"/>
          <dgm:constr type="w" for="ch" forName="text_2" refType="w" fact="0.1755"/>
          <dgm:constr type="h" for="ch" forName="text_2" refType="h" fact="0.242"/>
          <dgm:constr type="l" for="ch" forName="text_accent_2" refType="w" fact="0.388"/>
          <dgm:constr type="t" for="ch" forName="text_accent_2" refType="h" fact="0.4615"/>
          <dgm:constr type="w" for="ch" forName="text_accent_2" refType="w" fact="0.0205"/>
          <dgm:constr type="h" for="ch" forName="text_accent_2" refType="h" fact="0.0283"/>
          <dgm:constr type="l" for="ch" forName="text_3" refType="w" fact="0.1397"/>
          <dgm:constr type="t" for="ch" forName="text_3" refType="h" fact="0.1341"/>
          <dgm:constr type="w" for="ch" forName="text_3" refType="w" fact="0.1713"/>
          <dgm:constr type="h" for="ch" forName="text_3" refType="h" fact="0.2362"/>
          <dgm:constr type="l" for="ch" forName="text_accent_3" refType="w" fact="0.2509"/>
          <dgm:constr type="t" for="ch" forName="text_accent_3" refType="h" fact="0.1405"/>
          <dgm:constr type="w" for="ch" forName="text_accent_3" refType="w" fact="0.0205"/>
          <dgm:constr type="h" for="ch" forName="text_accent_3" refType="h" fact="0.0283"/>
          <dgm:constr type="l" for="ch" forName="image_3" refType="w" fact="0.2748"/>
          <dgm:constr type="t" for="ch" forName="image_3" refType="h" fact="0.0034"/>
          <dgm:constr type="w" for="ch" forName="image_3" refType="w" fact="0.1755"/>
          <dgm:constr type="h" for="ch" forName="image_3" refType="h" fact="0.242"/>
          <dgm:constr type="l" for="ch" forName="image_accent_3" refType="w" fact="0.282"/>
          <dgm:constr type="t" for="ch" forName="image_accent_3" refType="h" fact="0.1075"/>
          <dgm:constr type="w" for="ch" forName="image_accent_3" refType="w" fact="0.0205"/>
          <dgm:constr type="h" for="ch" forName="image_accent_3" refType="h" fact="0.0283"/>
          <dgm:constr type="l" for="ch" forName="text_4" refType="w" fact="0.4142"/>
          <dgm:constr type="t" for="ch" forName="text_4" refType="h" fact="0.1323"/>
          <dgm:constr type="w" for="ch" forName="text_4" refType="w" fact="0.1713"/>
          <dgm:constr type="h" for="ch" forName="text_4" refType="h" fact="0.2362"/>
          <dgm:constr type="l" for="ch" forName="text_accent_4" refType="w" fact="0.5615"/>
          <dgm:constr type="t" for="ch" forName="text_accent_4" refType="h" fact="0.235"/>
          <dgm:constr type="w" for="ch" forName="text_accent_4" refType="w" fact="0.0205"/>
          <dgm:constr type="h" for="ch" forName="text_accent_4" refType="h" fact="0.0283"/>
          <dgm:constr type="l" for="ch" forName="image_4" refType="w" fact="0.5516"/>
          <dgm:constr type="t" for="ch" forName="image_4" refType="h" fact="0.2574"/>
          <dgm:constr type="w" for="ch" forName="image_4" refType="w" fact="0.1713"/>
          <dgm:constr type="h" for="ch" forName="image_4" refType="h" fact="0.2362"/>
          <dgm:constr type="l" for="ch" forName="image_accent_4" refType="w" fact="0.5908"/>
          <dgm:constr type="t" for="ch" forName="image_accent_4" refType="h" fact="0.2621"/>
          <dgm:constr type="w" for="ch" forName="image_accent_4" refType="w" fact="0.0205"/>
          <dgm:constr type="h" for="ch" forName="image_accent_4" refType="h" fact="0.0283"/>
          <dgm:constr type="l" for="ch" forName="text_5" refType="w" fact="0.5514"/>
          <dgm:constr type="t" for="ch" forName="text_5" refType="h" fact="0.0059"/>
          <dgm:constr type="w" for="ch" forName="text_5" refType="w" fact="0.1713"/>
          <dgm:constr type="h" for="ch" forName="text_5" refType="h" fact="0.2362"/>
          <dgm:constr type="l" for="ch" forName="text_accent_5" refType="w" fact="0.6987"/>
          <dgm:constr type="t" for="ch" forName="text_accent_5" refType="h" fact="0.1078"/>
          <dgm:constr type="w" for="ch" forName="text_accent_5" refType="w" fact="0.0205"/>
          <dgm:constr type="h" for="ch" forName="text_accent_5" refType="h" fact="0.0283"/>
          <dgm:constr type="l" for="ch" forName="image_5" refType="w" fact="0.6888"/>
          <dgm:constr type="t" for="ch" forName="image_5" refType="h" fact="0.1303"/>
          <dgm:constr type="w" for="ch" forName="image_5" refType="w" fact="0.1713"/>
          <dgm:constr type="h" for="ch" forName="image_5" refType="h" fact="0.2362"/>
          <dgm:constr type="l" for="ch" forName="image_accent_5" refType="w" fact="0.728"/>
          <dgm:constr type="t" for="ch" forName="image_accent_5" refType="h" fact="0.135"/>
          <dgm:constr type="w" for="ch" forName="image_accent_5" refType="w" fact="0.0205"/>
          <dgm:constr type="h" for="ch" forName="image_accent_5" refType="h" fact="0.0283"/>
          <dgm:constr type="l" for="ch" forName="text_6" refType="w" fact="0.6893"/>
          <dgm:constr type="t" for="ch" forName="text_6" refType="h" fact="0.3828"/>
          <dgm:constr type="w" for="ch" forName="text_6" refType="w" fact="0.1713"/>
          <dgm:constr type="h" for="ch" forName="text_6" refType="h" fact="0.2362"/>
          <dgm:constr type="l" for="ch" forName="text_accent_6" refType="w" fact="0.7296"/>
          <dgm:constr type="t" for="ch" forName="text_accent_6" refType="h" fact="0.5843"/>
          <dgm:constr type="w" for="ch" forName="text_accent_6" refType="w" fact="0.0205"/>
          <dgm:constr type="h" for="ch" forName="text_accent_6" refType="h" fact="0.0283"/>
          <dgm:constr type="l" for="ch" forName="image_6" refType="w" fact="0.5516"/>
          <dgm:constr type="t" for="ch" forName="image_6" refType="h" fact="0.5091"/>
          <dgm:constr type="w" for="ch" forName="image_6" refType="w" fact="0.1713"/>
          <dgm:constr type="h" for="ch" forName="image_6" refType="h" fact="0.2362"/>
          <dgm:constr type="l" for="ch" forName="image_accent_6" refType="w" fact="0.6975"/>
          <dgm:constr type="t" for="ch" forName="image_accent_6" refType="h" fact="0.6121"/>
          <dgm:constr type="w" for="ch" forName="image_accent_6" refType="w" fact="0.0205"/>
          <dgm:constr type="h" for="ch" forName="image_accent_6" refType="h" fact="0.0283"/>
          <dgm:constr type="l" for="ch" forName="image_7" refType="w" fact="0.1389"/>
          <dgm:constr type="t" for="ch" forName="image_7" refType="h" fact="0.6371"/>
          <dgm:constr type="w" for="ch" forName="image_7" refType="w" fact="0.1713"/>
          <dgm:constr type="h" for="ch" forName="image_7" refType="h" fact="0.2362"/>
          <dgm:constr type="l" for="ch" forName="image_accent_7" refType="w" fact="0.2501"/>
          <dgm:constr type="t" for="ch" forName="image_accent_7" refType="h" fact="0.6435"/>
          <dgm:constr type="w" for="ch" forName="image_accent_7" refType="w" fact="0.0205"/>
          <dgm:constr type="h" for="ch" forName="image_accent_7" refType="h" fact="0.0283"/>
          <dgm:constr type="l" for="ch" forName="text_7" refType="w" fact="0.2751"/>
          <dgm:constr type="t" for="ch" forName="text_7" refType="h" fact="0.5081"/>
          <dgm:constr type="w" for="ch" forName="text_7" refType="w" fact="0.1755"/>
          <dgm:constr type="h" for="ch" forName="text_7" refType="h" fact="0.242"/>
          <dgm:constr type="l" for="ch" forName="text_accent_7" refType="w" fact="0.2823"/>
          <dgm:constr type="t" for="ch" forName="text_accent_7" refType="h" fact="0.6122"/>
          <dgm:constr type="w" for="ch" forName="text_accent_7" refType="w" fact="0.0205"/>
          <dgm:constr type="h" for="ch" forName="text_accent_7" refType="h" fact="0.0283"/>
          <dgm:constr type="l" for="ch" forName="image_8" refType="w" fact="0.6886"/>
          <dgm:constr type="t" for="ch" forName="image_8" refType="h" fact="0.6376"/>
          <dgm:constr type="w" for="ch" forName="image_8" refType="w" fact="0.1713"/>
          <dgm:constr type="h" for="ch" forName="image_8" refType="h" fact="0.2362"/>
          <dgm:constr type="l" for="ch" forName="image_accent_8" refType="w" fact="0.8358"/>
          <dgm:constr type="t" for="ch" forName="image_accent_8" refType="h" fact="0.7402"/>
          <dgm:constr type="w" for="ch" forName="image_accent_8" refType="w" fact="0.0205"/>
          <dgm:constr type="h" for="ch" forName="image_accent_8" refType="h" fact="0.0283"/>
          <dgm:constr type="l" for="ch" forName="text_8" refType="w" fact="0.8264"/>
          <dgm:constr type="t" for="ch" forName="text_8" refType="h" fact="0.5102"/>
          <dgm:constr type="w" for="ch" forName="text_8" refType="w" fact="0.1713"/>
          <dgm:constr type="h" for="ch" forName="text_8" refType="h" fact="0.2362"/>
          <dgm:constr type="l" for="ch" forName="text_accent_8" refType="w" fact="0.8669"/>
          <dgm:constr type="t" for="ch" forName="text_accent_8" refType="h" fact="0.7131"/>
          <dgm:constr type="w" for="ch" forName="text_accent_8" refType="w" fact="0.0205"/>
          <dgm:constr type="h" for="ch" forName="text_accent_8" refType="h" fact="0.0283"/>
          <dgm:constr type="l" for="ch" forName="image_9" refType="w" fact="0.8265"/>
          <dgm:constr type="t" for="ch" forName="image_9" refType="h" fact="0.2563"/>
          <dgm:constr type="w" for="ch" forName="image_9" refType="w" fact="0.1713"/>
          <dgm:constr type="h" for="ch" forName="image_9" refType="h" fact="0.2362"/>
          <dgm:constr type="l" for="ch" forName="image_accent_9" refType="w" fact="0.9377"/>
          <dgm:constr type="t" for="ch" forName="image_accent_9" refType="h" fact="0.2626"/>
          <dgm:constr type="w" for="ch" forName="image_accent_9" refType="w" fact="0.0205"/>
          <dgm:constr type="h" for="ch" forName="image_accent_9" refType="h" fact="0.0283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42"/>
          <dgm:constr type="l" for="ch" forName="text_accent_9" refType="w" fact="0.9378"/>
          <dgm:constr type="t" for="ch" forName="text_accent_9" refType="h" fact="0.2059"/>
          <dgm:constr type="w" for="ch" forName="text_accent_9" refType="w" fact="0.0205"/>
          <dgm:constr type="h" for="ch" forName="text_accent_9" refType="h" fact="0.0283"/>
          <dgm:constr type="l" for="ch" forName="text_10" refType="w" fact="0.4136"/>
          <dgm:constr type="t" for="ch" forName="text_10" refType="h" fact="0.6376"/>
          <dgm:constr type="w" for="ch" forName="text_10" refType="w" fact="0.1713"/>
          <dgm:constr type="h" for="ch" forName="text_10" refType="h" fact="0.2362"/>
          <dgm:constr type="l" for="ch" forName="text_accent_10" refType="w" fact="0.4539"/>
          <dgm:constr type="t" for="ch" forName="text_accent_10" refType="h" fact="0.839"/>
          <dgm:constr type="w" for="ch" forName="text_accent_10" refType="w" fact="0.0205"/>
          <dgm:constr type="h" for="ch" forName="text_accent_10" refType="h" fact="0.0283"/>
          <dgm:constr type="l" for="ch" forName="image_10" refType="w" fact="0.2759"/>
          <dgm:constr type="t" for="ch" forName="image_10" refType="h" fact="0.7638"/>
          <dgm:constr type="w" for="ch" forName="image_10" refType="w" fact="0.1713"/>
          <dgm:constr type="h" for="ch" forName="image_10" refType="h" fact="0.2362"/>
          <dgm:constr type="l" for="ch" forName="image_accent_10" refType="w" fact="0.4218"/>
          <dgm:constr type="t" for="ch" forName="image_accent_10" refType="h" fact="0.8669"/>
          <dgm:constr type="w" for="ch" forName="image_accent_10" refType="w" fact="0.0205"/>
          <dgm:constr type="h" for="ch" forName="image_accent_10" refType="h" fact="0.0283"/>
        </dgm:constrLst>
      </dgm:if>
      <dgm:if name="Name12" axis="ch" ptType="node" func="cnt" op="equ" val="11">
        <dgm:alg type="composite">
          <dgm:param type="ar" val="1.4213"/>
        </dgm:alg>
        <dgm:constrLst>
          <dgm:constr type="primFontSz" for="des" ptType="node" op="equ" val="65"/>
          <dgm:constr type="l" for="ch" forName="text_1" refType="w" fact="0.1397"/>
          <dgm:constr type="t" for="ch" forName="text_1" refType="h" fact="0.3409"/>
          <dgm:constr type="w" for="ch" forName="text_1" refType="w" fact="0.1713"/>
          <dgm:constr type="h" for="ch" forName="text_1" refType="h" fact="0.2099"/>
          <dgm:constr type="l" for="ch" forName="text_accent_1" refType="w" fact="0.1435"/>
          <dgm:constr type="t" for="ch" forName="text_accent_1" refType="h" fact="0.4333"/>
          <dgm:constr type="w" for="ch" forName="text_accent_1" refType="w" fact="0.0205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755"/>
          <dgm:constr type="h" for="ch" forName="image_1" refType="h" fact="0.2151"/>
          <dgm:constr type="l" for="ch" forName="image_accent_1" refType="w" fact="0.1133"/>
          <dgm:constr type="t" for="ch" forName="image_accent_1" refType="h" fact="0.4101"/>
          <dgm:constr type="w" for="ch" forName="image_accent_1" refType="w" fact="0.0205"/>
          <dgm:constr type="h" for="ch" forName="image_accent_1" refType="h" fact="0.0252"/>
          <dgm:constr type="l" for="ch" forName="image_2" refType="w" fact="0.4145"/>
          <dgm:constr type="t" for="ch" forName="image_2" refType="h" fact="0.3409"/>
          <dgm:constr type="w" for="ch" forName="image_2" refType="w" fact="0.1713"/>
          <dgm:constr type="h" for="ch" forName="image_2" refType="h" fact="0.2099"/>
          <dgm:constr type="l" for="ch" forName="image_accent_2" refType="w" fact="0.4183"/>
          <dgm:constr type="t" for="ch" forName="image_accent_2" refType="h" fact="0.4333"/>
          <dgm:constr type="w" for="ch" forName="image_accent_2" refType="w" fact="0.0205"/>
          <dgm:constr type="h" for="ch" forName="image_accent_2" refType="h" fact="0.0252"/>
          <dgm:constr type="l" for="ch" forName="text_2" refType="w" fact="0.2748"/>
          <dgm:constr type="t" for="ch" forName="text_2" refType="h" fact="0.2271"/>
          <dgm:constr type="w" for="ch" forName="text_2" refType="w" fact="0.1755"/>
          <dgm:constr type="h" for="ch" forName="text_2" refType="h" fact="0.2151"/>
          <dgm:constr type="l" for="ch" forName="text_accent_2" refType="w" fact="0.388"/>
          <dgm:constr type="t" for="ch" forName="text_accent_2" refType="h" fact="0.4101"/>
          <dgm:constr type="w" for="ch" forName="text_accent_2" refType="w" fact="0.0205"/>
          <dgm:constr type="h" for="ch" forName="text_accent_2" refType="h" fact="0.0252"/>
          <dgm:constr type="l" for="ch" forName="text_3" refType="w" fact="0.1397"/>
          <dgm:constr type="t" for="ch" forName="text_3" refType="h" fact="0.1192"/>
          <dgm:constr type="w" for="ch" forName="text_3" refType="w" fact="0.1713"/>
          <dgm:constr type="h" for="ch" forName="text_3" refType="h" fact="0.2099"/>
          <dgm:constr type="l" for="ch" forName="text_accent_3" refType="w" fact="0.2509"/>
          <dgm:constr type="t" for="ch" forName="text_accent_3" refType="h" fact="0.1249"/>
          <dgm:constr type="w" for="ch" forName="text_accent_3" refType="w" fact="0.0205"/>
          <dgm:constr type="h" for="ch" forName="text_accent_3" refType="h" fact="0.0252"/>
          <dgm:constr type="l" for="ch" forName="image_3" refType="w" fact="0.2748"/>
          <dgm:constr type="t" for="ch" forName="image_3" refType="h" fact="0.003"/>
          <dgm:constr type="w" for="ch" forName="image_3" refType="w" fact="0.1755"/>
          <dgm:constr type="h" for="ch" forName="image_3" refType="h" fact="0.2151"/>
          <dgm:constr type="l" for="ch" forName="image_accent_3" refType="w" fact="0.282"/>
          <dgm:constr type="t" for="ch" forName="image_accent_3" refType="h" fact="0.0955"/>
          <dgm:constr type="w" for="ch" forName="image_accent_3" refType="w" fact="0.0205"/>
          <dgm:constr type="h" for="ch" forName="image_accent_3" refType="h" fact="0.0252"/>
          <dgm:constr type="l" for="ch" forName="text_4" refType="w" fact="0.4142"/>
          <dgm:constr type="t" for="ch" forName="text_4" refType="h" fact="0.1175"/>
          <dgm:constr type="w" for="ch" forName="text_4" refType="w" fact="0.1713"/>
          <dgm:constr type="h" for="ch" forName="text_4" refType="h" fact="0.2099"/>
          <dgm:constr type="l" for="ch" forName="text_accent_4" refType="w" fact="0.5615"/>
          <dgm:constr type="t" for="ch" forName="text_accent_4" refType="h" fact="0.2088"/>
          <dgm:constr type="w" for="ch" forName="text_accent_4" refType="w" fact="0.0205"/>
          <dgm:constr type="h" for="ch" forName="text_accent_4" refType="h" fact="0.0252"/>
          <dgm:constr type="l" for="ch" forName="image_4" refType="w" fact="0.5516"/>
          <dgm:constr type="t" for="ch" forName="image_4" refType="h" fact="0.2288"/>
          <dgm:constr type="w" for="ch" forName="image_4" refType="w" fact="0.1713"/>
          <dgm:constr type="h" for="ch" forName="image_4" refType="h" fact="0.2099"/>
          <dgm:constr type="l" for="ch" forName="image_accent_4" refType="w" fact="0.5908"/>
          <dgm:constr type="t" for="ch" forName="image_accent_4" refType="h" fact="0.2329"/>
          <dgm:constr type="w" for="ch" forName="image_accent_4" refType="w" fact="0.0205"/>
          <dgm:constr type="h" for="ch" forName="image_accent_4" refType="h" fact="0.0252"/>
          <dgm:constr type="l" for="ch" forName="text_5" refType="w" fact="0.5514"/>
          <dgm:constr type="t" for="ch" forName="text_5" refType="h" fact="0.0052"/>
          <dgm:constr type="w" for="ch" forName="text_5" refType="w" fact="0.1713"/>
          <dgm:constr type="h" for="ch" forName="text_5" refType="h" fact="0.2099"/>
          <dgm:constr type="l" for="ch" forName="text_accent_5" refType="w" fact="0.6987"/>
          <dgm:constr type="t" for="ch" forName="text_accent_5" refType="h" fact="0.0958"/>
          <dgm:constr type="w" for="ch" forName="text_accent_5" refType="w" fact="0.0205"/>
          <dgm:constr type="h" for="ch" forName="text_accent_5" refType="h" fact="0.0252"/>
          <dgm:constr type="l" for="ch" forName="image_5" refType="w" fact="0.6888"/>
          <dgm:constr type="t" for="ch" forName="image_5" refType="h" fact="0.1158"/>
          <dgm:constr type="w" for="ch" forName="image_5" refType="w" fact="0.1713"/>
          <dgm:constr type="h" for="ch" forName="image_5" refType="h" fact="0.2099"/>
          <dgm:constr type="l" for="ch" forName="image_accent_5" refType="w" fact="0.728"/>
          <dgm:constr type="t" for="ch" forName="image_accent_5" refType="h" fact="0.12"/>
          <dgm:constr type="w" for="ch" forName="image_accent_5" refType="w" fact="0.0205"/>
          <dgm:constr type="h" for="ch" forName="image_accent_5" refType="h" fact="0.0252"/>
          <dgm:constr type="l" for="ch" forName="text_6" refType="w" fact="0.6893"/>
          <dgm:constr type="t" for="ch" forName="text_6" refType="h" fact="0.3402"/>
          <dgm:constr type="w" for="ch" forName="text_6" refType="w" fact="0.1713"/>
          <dgm:constr type="h" for="ch" forName="text_6" refType="h" fact="0.2099"/>
          <dgm:constr type="l" for="ch" forName="text_accent_6" refType="w" fact="0.7296"/>
          <dgm:constr type="t" for="ch" forName="text_accent_6" refType="h" fact="0.5192"/>
          <dgm:constr type="w" for="ch" forName="text_accent_6" refType="w" fact="0.0205"/>
          <dgm:constr type="h" for="ch" forName="text_accent_6" refType="h" fact="0.0252"/>
          <dgm:constr type="l" for="ch" forName="image_6" refType="w" fact="0.5516"/>
          <dgm:constr type="t" for="ch" forName="image_6" refType="h" fact="0.4523"/>
          <dgm:constr type="w" for="ch" forName="image_6" refType="w" fact="0.1713"/>
          <dgm:constr type="h" for="ch" forName="image_6" refType="h" fact="0.2099"/>
          <dgm:constr type="l" for="ch" forName="image_accent_6" refType="w" fact="0.6975"/>
          <dgm:constr type="t" for="ch" forName="image_accent_6" refType="h" fact="0.5439"/>
          <dgm:constr type="w" for="ch" forName="image_accent_6" refType="w" fact="0.0205"/>
          <dgm:constr type="h" for="ch" forName="image_accent_6" refType="h" fact="0.0252"/>
          <dgm:constr type="l" for="ch" forName="image_7" refType="w" fact="0.1389"/>
          <dgm:constr type="t" for="ch" forName="image_7" refType="h" fact="0.5661"/>
          <dgm:constr type="w" for="ch" forName="image_7" refType="w" fact="0.1713"/>
          <dgm:constr type="h" for="ch" forName="image_7" refType="h" fact="0.2099"/>
          <dgm:constr type="l" for="ch" forName="image_accent_7" refType="w" fact="0.2501"/>
          <dgm:constr type="t" for="ch" forName="image_accent_7" refType="h" fact="0.5718"/>
          <dgm:constr type="w" for="ch" forName="image_accent_7" refType="w" fact="0.0205"/>
          <dgm:constr type="h" for="ch" forName="image_accent_7" refType="h" fact="0.0252"/>
          <dgm:constr type="l" for="ch" forName="text_7" refType="w" fact="0.2751"/>
          <dgm:constr type="t" for="ch" forName="text_7" refType="h" fact="0.4515"/>
          <dgm:constr type="w" for="ch" forName="text_7" refType="w" fact="0.1755"/>
          <dgm:constr type="h" for="ch" forName="text_7" refType="h" fact="0.2151"/>
          <dgm:constr type="l" for="ch" forName="text_accent_7" refType="w" fact="0.2823"/>
          <dgm:constr type="t" for="ch" forName="text_accent_7" refType="h" fact="0.544"/>
          <dgm:constr type="w" for="ch" forName="text_accent_7" refType="w" fact="0.0205"/>
          <dgm:constr type="h" for="ch" forName="text_accent_7" refType="h" fact="0.0252"/>
          <dgm:constr type="l" for="ch" forName="image_8" refType="w" fact="0.6886"/>
          <dgm:constr type="t" for="ch" forName="image_8" refType="h" fact="0.5665"/>
          <dgm:constr type="w" for="ch" forName="image_8" refType="w" fact="0.1713"/>
          <dgm:constr type="h" for="ch" forName="image_8" refType="h" fact="0.2099"/>
          <dgm:constr type="l" for="ch" forName="image_accent_8" refType="w" fact="0.8358"/>
          <dgm:constr type="t" for="ch" forName="image_accent_8" refType="h" fact="0.6577"/>
          <dgm:constr type="w" for="ch" forName="image_accent_8" refType="w" fact="0.0205"/>
          <dgm:constr type="h" for="ch" forName="image_accent_8" refType="h" fact="0.0252"/>
          <dgm:constr type="l" for="ch" forName="text_8" refType="w" fact="0.8264"/>
          <dgm:constr type="t" for="ch" forName="text_8" refType="h" fact="0.4533"/>
          <dgm:constr type="w" for="ch" forName="text_8" refType="w" fact="0.1713"/>
          <dgm:constr type="h" for="ch" forName="text_8" refType="h" fact="0.2099"/>
          <dgm:constr type="l" for="ch" forName="text_accent_8" refType="w" fact="0.8669"/>
          <dgm:constr type="t" for="ch" forName="text_accent_8" refType="h" fact="0.6337"/>
          <dgm:constr type="w" for="ch" forName="text_accent_8" refType="w" fact="0.0205"/>
          <dgm:constr type="h" for="ch" forName="text_accent_8" refType="h" fact="0.0252"/>
          <dgm:constr type="l" for="ch" forName="image_9" refType="w" fact="0.8265"/>
          <dgm:constr type="t" for="ch" forName="image_9" refType="h" fact="0.2277"/>
          <dgm:constr type="w" for="ch" forName="image_9" refType="w" fact="0.1713"/>
          <dgm:constr type="h" for="ch" forName="image_9" refType="h" fact="0.2099"/>
          <dgm:constr type="l" for="ch" forName="image_accent_9" refType="w" fact="0.9377"/>
          <dgm:constr type="t" for="ch" forName="image_accent_9" refType="h" fact="0.2334"/>
          <dgm:constr type="w" for="ch" forName="image_accent_9" refType="w" fact="0.0205"/>
          <dgm:constr type="h" for="ch" forName="image_accent_9" refType="h" fact="0.0252"/>
          <dgm:constr type="l" for="ch" forName="text_9" refType="w" fact="0.8245"/>
          <dgm:constr type="t" for="ch" forName="text_9" refType="h" fact="0"/>
          <dgm:constr type="w" for="ch" forName="text_9" refType="w" fact="0.1755"/>
          <dgm:constr type="h" for="ch" forName="text_9" refType="h" fact="0.2151"/>
          <dgm:constr type="l" for="ch" forName="text_accent_9" refType="w" fact="0.9378"/>
          <dgm:constr type="t" for="ch" forName="text_accent_9" refType="h" fact="0.1829"/>
          <dgm:constr type="w" for="ch" forName="text_accent_9" refType="w" fact="0.0205"/>
          <dgm:constr type="h" for="ch" forName="text_accent_9" refType="h" fact="0.0252"/>
          <dgm:constr type="l" for="ch" forName="text_10" refType="w" fact="0.4136"/>
          <dgm:constr type="t" for="ch" forName="text_10" refType="h" fact="0.5665"/>
          <dgm:constr type="w" for="ch" forName="text_10" refType="w" fact="0.1713"/>
          <dgm:constr type="h" for="ch" forName="text_10" refType="h" fact="0.2099"/>
          <dgm:constr type="l" for="ch" forName="text_accent_10" refType="w" fact="0.4539"/>
          <dgm:constr type="t" for="ch" forName="text_accent_10" refType="h" fact="0.7455"/>
          <dgm:constr type="w" for="ch" forName="text_accent_10" refType="w" fact="0.0205"/>
          <dgm:constr type="h" for="ch" forName="text_accent_10" refType="h" fact="0.0252"/>
          <dgm:constr type="l" for="ch" forName="image_10" refType="w" fact="0.2759"/>
          <dgm:constr type="t" for="ch" forName="image_10" refType="h" fact="0.6787"/>
          <dgm:constr type="w" for="ch" forName="image_10" refType="w" fact="0.1713"/>
          <dgm:constr type="h" for="ch" forName="image_10" refType="h" fact="0.2099"/>
          <dgm:constr type="l" for="ch" forName="image_accent_10" refType="w" fact="0.4218"/>
          <dgm:constr type="t" for="ch" forName="image_accent_10" refType="h" fact="0.7703"/>
          <dgm:constr type="w" for="ch" forName="image_accent_10" refType="w" fact="0.0205"/>
          <dgm:constr type="h" for="ch" forName="image_accent_10" refType="h" fact="0.0252"/>
          <dgm:constr type="l" for="ch" forName="text_11" refType="w" fact="0.6892"/>
          <dgm:constr type="t" for="ch" forName="text_11" refType="h" fact="0.7901"/>
          <dgm:constr type="w" for="ch" forName="text_11" refType="w" fact="0.1713"/>
          <dgm:constr type="h" for="ch" forName="text_11" refType="h" fact="0.2099"/>
          <dgm:constr type="l" for="ch" forName="text_accent_11" refType="w" fact="0.693"/>
          <dgm:constr type="t" for="ch" forName="text_accent_11" refType="h" fact="0.8825"/>
          <dgm:constr type="w" for="ch" forName="text_accent_11" refType="w" fact="0.0205"/>
          <dgm:constr type="h" for="ch" forName="text_accent_11" refType="h" fact="0.0252"/>
          <dgm:constr type="l" for="ch" forName="image_11" refType="w" fact="0.5495"/>
          <dgm:constr type="t" for="ch" forName="image_11" refType="h" fact="0.6764"/>
          <dgm:constr type="w" for="ch" forName="image_11" refType="w" fact="0.1755"/>
          <dgm:constr type="h" for="ch" forName="image_11" refType="h" fact="0.2151"/>
          <dgm:constr type="l" for="ch" forName="image_accent_11" refType="w" fact="0.6627"/>
          <dgm:constr type="t" for="ch" forName="image_accent_11" refType="h" fact="0.8593"/>
          <dgm:constr type="w" for="ch" forName="image_accent_11" refType="w" fact="0.0205"/>
          <dgm:constr type="h" for="ch" forName="image_accent_11" refType="h" fact="0.0252"/>
        </dgm:constrLst>
      </dgm:if>
      <dgm:if name="Name13" axis="ch" ptType="node" func="cnt" op="equ" val="12">
        <dgm:alg type="composite">
          <dgm:param type="ar" val="1.6138"/>
        </dgm:alg>
        <dgm:constrLst>
          <dgm:constr type="primFontSz" for="des" ptType="node" op="equ" val="65"/>
          <dgm:constr type="l" for="ch" forName="text_1" refType="w" fact="0.123"/>
          <dgm:constr type="t" for="ch" forName="text_1" refType="h" fact="0.3409"/>
          <dgm:constr type="w" for="ch" forName="text_1" refType="w" fact="0.1508"/>
          <dgm:constr type="h" for="ch" forName="text_1" refType="h" fact="0.2099"/>
          <dgm:constr type="l" for="ch" forName="text_accent_1" refType="w" fact="0.1264"/>
          <dgm:constr type="t" for="ch" forName="text_accent_1" refType="h" fact="0.4333"/>
          <dgm:constr type="w" for="ch" forName="text_accent_1" refType="w" fact="0.018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6"/>
          <dgm:constr type="h" for="ch" forName="image_1" refType="h" fact="0.2151"/>
          <dgm:constr type="l" for="ch" forName="image_accent_1" refType="w" fact="0.0998"/>
          <dgm:constr type="t" for="ch" forName="image_accent_1" refType="h" fact="0.4101"/>
          <dgm:constr type="w" for="ch" forName="image_accent_1" refType="w" fact="0.0181"/>
          <dgm:constr type="h" for="ch" forName="image_accent_1" refType="h" fact="0.0252"/>
          <dgm:constr type="l" for="ch" forName="image_2" refType="w" fact="0.365"/>
          <dgm:constr type="t" for="ch" forName="image_2" refType="h" fact="0.3409"/>
          <dgm:constr type="w" for="ch" forName="image_2" refType="w" fact="0.1508"/>
          <dgm:constr type="h" for="ch" forName="image_2" refType="h" fact="0.2099"/>
          <dgm:constr type="l" for="ch" forName="image_accent_2" refType="w" fact="0.3684"/>
          <dgm:constr type="t" for="ch" forName="image_accent_2" refType="h" fact="0.4333"/>
          <dgm:constr type="w" for="ch" forName="image_accent_2" refType="w" fact="0.0181"/>
          <dgm:constr type="h" for="ch" forName="image_accent_2" refType="h" fact="0.0252"/>
          <dgm:constr type="l" for="ch" forName="text_2" refType="w" fact="0.242"/>
          <dgm:constr type="t" for="ch" forName="text_2" refType="h" fact="0.2271"/>
          <dgm:constr type="w" for="ch" forName="text_2" refType="w" fact="0.1546"/>
          <dgm:constr type="h" for="ch" forName="text_2" refType="h" fact="0.2151"/>
          <dgm:constr type="l" for="ch" forName="text_accent_2" refType="w" fact="0.3417"/>
          <dgm:constr type="t" for="ch" forName="text_accent_2" refType="h" fact="0.4101"/>
          <dgm:constr type="w" for="ch" forName="text_accent_2" refType="w" fact="0.0181"/>
          <dgm:constr type="h" for="ch" forName="text_accent_2" refType="h" fact="0.0252"/>
          <dgm:constr type="l" for="ch" forName="text_3" refType="w" fact="0.123"/>
          <dgm:constr type="t" for="ch" forName="text_3" refType="h" fact="0.1192"/>
          <dgm:constr type="w" for="ch" forName="text_3" refType="w" fact="0.1508"/>
          <dgm:constr type="h" for="ch" forName="text_3" refType="h" fact="0.2099"/>
          <dgm:constr type="l" for="ch" forName="text_accent_3" refType="w" fact="0.221"/>
          <dgm:constr type="t" for="ch" forName="text_accent_3" refType="h" fact="0.1249"/>
          <dgm:constr type="w" for="ch" forName="text_accent_3" refType="w" fact="0.0181"/>
          <dgm:constr type="h" for="ch" forName="text_accent_3" refType="h" fact="0.0252"/>
          <dgm:constr type="l" for="ch" forName="image_3" refType="w" fact="0.242"/>
          <dgm:constr type="t" for="ch" forName="image_3" refType="h" fact="0.003"/>
          <dgm:constr type="w" for="ch" forName="image_3" refType="w" fact="0.1546"/>
          <dgm:constr type="h" for="ch" forName="image_3" refType="h" fact="0.2151"/>
          <dgm:constr type="l" for="ch" forName="image_accent_3" refType="w" fact="0.2483"/>
          <dgm:constr type="t" for="ch" forName="image_accent_3" refType="h" fact="0.0955"/>
          <dgm:constr type="w" for="ch" forName="image_accent_3" refType="w" fact="0.0181"/>
          <dgm:constr type="h" for="ch" forName="image_accent_3" refType="h" fact="0.0252"/>
          <dgm:constr type="l" for="ch" forName="text_4" refType="w" fact="0.3648"/>
          <dgm:constr type="t" for="ch" forName="text_4" refType="h" fact="0.1175"/>
          <dgm:constr type="w" for="ch" forName="text_4" refType="w" fact="0.1508"/>
          <dgm:constr type="h" for="ch" forName="text_4" refType="h" fact="0.2099"/>
          <dgm:constr type="l" for="ch" forName="text_accent_4" refType="w" fact="0.4945"/>
          <dgm:constr type="t" for="ch" forName="text_accent_4" refType="h" fact="0.2088"/>
          <dgm:constr type="w" for="ch" forName="text_accent_4" refType="w" fact="0.0181"/>
          <dgm:constr type="h" for="ch" forName="text_accent_4" refType="h" fact="0.0252"/>
          <dgm:constr type="l" for="ch" forName="image_4" refType="w" fact="0.4858"/>
          <dgm:constr type="t" for="ch" forName="image_4" refType="h" fact="0.2288"/>
          <dgm:constr type="w" for="ch" forName="image_4" refType="w" fact="0.1508"/>
          <dgm:constr type="h" for="ch" forName="image_4" refType="h" fact="0.2099"/>
          <dgm:constr type="l" for="ch" forName="image_accent_4" refType="w" fact="0.5204"/>
          <dgm:constr type="t" for="ch" forName="image_accent_4" refType="h" fact="0.2329"/>
          <dgm:constr type="w" for="ch" forName="image_accent_4" refType="w" fact="0.0181"/>
          <dgm:constr type="h" for="ch" forName="image_accent_4" refType="h" fact="0.0252"/>
          <dgm:constr type="l" for="ch" forName="text_5" refType="w" fact="0.4856"/>
          <dgm:constr type="t" for="ch" forName="text_5" refType="h" fact="0.0052"/>
          <dgm:constr type="w" for="ch" forName="text_5" refType="w" fact="0.1508"/>
          <dgm:constr type="h" for="ch" forName="text_5" refType="h" fact="0.2099"/>
          <dgm:constr type="l" for="ch" forName="text_accent_5" refType="w" fact="0.6153"/>
          <dgm:constr type="t" for="ch" forName="text_accent_5" refType="h" fact="0.0958"/>
          <dgm:constr type="w" for="ch" forName="text_accent_5" refType="w" fact="0.0181"/>
          <dgm:constr type="h" for="ch" forName="text_accent_5" refType="h" fact="0.0252"/>
          <dgm:constr type="l" for="ch" forName="image_5" refType="w" fact="0.6066"/>
          <dgm:constr type="t" for="ch" forName="image_5" refType="h" fact="0.1158"/>
          <dgm:constr type="w" for="ch" forName="image_5" refType="w" fact="0.1508"/>
          <dgm:constr type="h" for="ch" forName="image_5" refType="h" fact="0.2099"/>
          <dgm:constr type="l" for="ch" forName="image_accent_5" refType="w" fact="0.6412"/>
          <dgm:constr type="t" for="ch" forName="image_accent_5" refType="h" fact="0.12"/>
          <dgm:constr type="w" for="ch" forName="image_accent_5" refType="w" fact="0.0181"/>
          <dgm:constr type="h" for="ch" forName="image_accent_5" refType="h" fact="0.0252"/>
          <dgm:constr type="l" for="ch" forName="text_6" refType="w" fact="0.6071"/>
          <dgm:constr type="t" for="ch" forName="text_6" refType="h" fact="0.3402"/>
          <dgm:constr type="w" for="ch" forName="text_6" refType="w" fact="0.1508"/>
          <dgm:constr type="h" for="ch" forName="text_6" refType="h" fact="0.2099"/>
          <dgm:constr type="l" for="ch" forName="text_accent_6" refType="w" fact="0.6426"/>
          <dgm:constr type="t" for="ch" forName="text_accent_6" refType="h" fact="0.5192"/>
          <dgm:constr type="w" for="ch" forName="text_accent_6" refType="w" fact="0.0181"/>
          <dgm:constr type="h" for="ch" forName="text_accent_6" refType="h" fact="0.0252"/>
          <dgm:constr type="l" for="ch" forName="image_6" refType="w" fact="0.4858"/>
          <dgm:constr type="t" for="ch" forName="image_6" refType="h" fact="0.4523"/>
          <dgm:constr type="w" for="ch" forName="image_6" refType="w" fact="0.1508"/>
          <dgm:constr type="h" for="ch" forName="image_6" refType="h" fact="0.2099"/>
          <dgm:constr type="l" for="ch" forName="image_accent_6" refType="w" fact="0.6143"/>
          <dgm:constr type="t" for="ch" forName="image_accent_6" refType="h" fact="0.5439"/>
          <dgm:constr type="w" for="ch" forName="image_accent_6" refType="w" fact="0.0181"/>
          <dgm:constr type="h" for="ch" forName="image_accent_6" refType="h" fact="0.0252"/>
          <dgm:constr type="l" for="ch" forName="image_7" refType="w" fact="0.1223"/>
          <dgm:constr type="t" for="ch" forName="image_7" refType="h" fact="0.5661"/>
          <dgm:constr type="w" for="ch" forName="image_7" refType="w" fact="0.1508"/>
          <dgm:constr type="h" for="ch" forName="image_7" refType="h" fact="0.2099"/>
          <dgm:constr type="l" for="ch" forName="image_accent_7" refType="w" fact="0.2203"/>
          <dgm:constr type="t" for="ch" forName="image_accent_7" refType="h" fact="0.5718"/>
          <dgm:constr type="w" for="ch" forName="image_accent_7" refType="w" fact="0.0181"/>
          <dgm:constr type="h" for="ch" forName="image_accent_7" refType="h" fact="0.0252"/>
          <dgm:constr type="l" for="ch" forName="text_7" refType="w" fact="0.2422"/>
          <dgm:constr type="t" for="ch" forName="text_7" refType="h" fact="0.4515"/>
          <dgm:constr type="w" for="ch" forName="text_7" refType="w" fact="0.1546"/>
          <dgm:constr type="h" for="ch" forName="text_7" refType="h" fact="0.2151"/>
          <dgm:constr type="l" for="ch" forName="text_accent_7" refType="w" fact="0.2486"/>
          <dgm:constr type="t" for="ch" forName="text_accent_7" refType="h" fact="0.544"/>
          <dgm:constr type="w" for="ch" forName="text_accent_7" refType="w" fact="0.0181"/>
          <dgm:constr type="h" for="ch" forName="text_accent_7" refType="h" fact="0.0252"/>
          <dgm:constr type="l" for="ch" forName="image_8" refType="w" fact="0.6064"/>
          <dgm:constr type="t" for="ch" forName="image_8" refType="h" fact="0.5665"/>
          <dgm:constr type="w" for="ch" forName="image_8" refType="w" fact="0.1508"/>
          <dgm:constr type="h" for="ch" forName="image_8" refType="h" fact="0.2099"/>
          <dgm:constr type="l" for="ch" forName="image_accent_8" refType="w" fact="0.7361"/>
          <dgm:constr type="t" for="ch" forName="image_accent_8" refType="h" fact="0.6577"/>
          <dgm:constr type="w" for="ch" forName="image_accent_8" refType="w" fact="0.0181"/>
          <dgm:constr type="h" for="ch" forName="image_accent_8" refType="h" fact="0.0252"/>
          <dgm:constr type="l" for="ch" forName="text_8" refType="w" fact="0.7278"/>
          <dgm:constr type="t" for="ch" forName="text_8" refType="h" fact="0.4533"/>
          <dgm:constr type="w" for="ch" forName="text_8" refType="w" fact="0.1508"/>
          <dgm:constr type="h" for="ch" forName="text_8" refType="h" fact="0.2099"/>
          <dgm:constr type="l" for="ch" forName="text_accent_8" refType="w" fact="0.7635"/>
          <dgm:constr type="t" for="ch" forName="text_accent_8" refType="h" fact="0.6337"/>
          <dgm:constr type="w" for="ch" forName="text_accent_8" refType="w" fact="0.0181"/>
          <dgm:constr type="h" for="ch" forName="text_accent_8" refType="h" fact="0.0252"/>
          <dgm:constr type="l" for="ch" forName="image_9" refType="w" fact="0.7279"/>
          <dgm:constr type="t" for="ch" forName="image_9" refType="h" fact="0.2277"/>
          <dgm:constr type="w" for="ch" forName="image_9" refType="w" fact="0.1508"/>
          <dgm:constr type="h" for="ch" forName="image_9" refType="h" fact="0.2099"/>
          <dgm:constr type="l" for="ch" forName="image_accent_9" refType="w" fact="0.8259"/>
          <dgm:constr type="t" for="ch" forName="image_accent_9" refType="h" fact="0.2334"/>
          <dgm:constr type="w" for="ch" forName="image_accent_9" refType="w" fact="0.0181"/>
          <dgm:constr type="h" for="ch" forName="image_accent_9" refType="h" fact="0.0252"/>
          <dgm:constr type="l" for="ch" forName="text_9" refType="w" fact="0.7261"/>
          <dgm:constr type="t" for="ch" forName="text_9" refType="h" fact="0"/>
          <dgm:constr type="w" for="ch" forName="text_9" refType="w" fact="0.1546"/>
          <dgm:constr type="h" for="ch" forName="text_9" refType="h" fact="0.2151"/>
          <dgm:constr type="l" for="ch" forName="text_accent_9" refType="w" fact="0.8259"/>
          <dgm:constr type="t" for="ch" forName="text_accent_9" refType="h" fact="0.1829"/>
          <dgm:constr type="w" for="ch" forName="text_accent_9" refType="w" fact="0.0181"/>
          <dgm:constr type="h" for="ch" forName="text_accent_9" refType="h" fact="0.0252"/>
          <dgm:constr type="l" for="ch" forName="text_10" refType="w" fact="0.3643"/>
          <dgm:constr type="t" for="ch" forName="text_10" refType="h" fact="0.5665"/>
          <dgm:constr type="w" for="ch" forName="text_10" refType="w" fact="0.1508"/>
          <dgm:constr type="h" for="ch" forName="text_10" refType="h" fact="0.2099"/>
          <dgm:constr type="l" for="ch" forName="text_accent_10" refType="w" fact="0.3998"/>
          <dgm:constr type="t" for="ch" forName="text_accent_10" refType="h" fact="0.7455"/>
          <dgm:constr type="w" for="ch" forName="text_accent_10" refType="w" fact="0.0181"/>
          <dgm:constr type="h" for="ch" forName="text_accent_10" refType="h" fact="0.0252"/>
          <dgm:constr type="l" for="ch" forName="image_10" refType="w" fact="0.243"/>
          <dgm:constr type="t" for="ch" forName="image_10" refType="h" fact="0.6787"/>
          <dgm:constr type="w" for="ch" forName="image_10" refType="w" fact="0.1508"/>
          <dgm:constr type="h" for="ch" forName="image_10" refType="h" fact="0.2099"/>
          <dgm:constr type="l" for="ch" forName="image_accent_10" refType="w" fact="0.3715"/>
          <dgm:constr type="t" for="ch" forName="image_accent_10" refType="h" fact="0.7703"/>
          <dgm:constr type="w" for="ch" forName="image_accent_10" refType="w" fact="0.0181"/>
          <dgm:constr type="h" for="ch" forName="image_accent_10" refType="h" fact="0.0252"/>
          <dgm:constr type="l" for="ch" forName="text_11" refType="w" fact="0.6069"/>
          <dgm:constr type="t" for="ch" forName="text_11" refType="h" fact="0.7901"/>
          <dgm:constr type="w" for="ch" forName="text_11" refType="w" fact="0.1508"/>
          <dgm:constr type="h" for="ch" forName="text_11" refType="h" fact="0.2099"/>
          <dgm:constr type="l" for="ch" forName="text_accent_11" refType="w" fact="0.6103"/>
          <dgm:constr type="t" for="ch" forName="text_accent_11" refType="h" fact="0.8825"/>
          <dgm:constr type="w" for="ch" forName="text_accent_11" refType="w" fact="0.0181"/>
          <dgm:constr type="h" for="ch" forName="text_accent_11" refType="h" fact="0.0252"/>
          <dgm:constr type="l" for="ch" forName="image_11" refType="w" fact="0.4839"/>
          <dgm:constr type="t" for="ch" forName="image_11" refType="h" fact="0.6764"/>
          <dgm:constr type="w" for="ch" forName="image_11" refType="w" fact="0.1546"/>
          <dgm:constr type="h" for="ch" forName="image_11" refType="h" fact="0.2151"/>
          <dgm:constr type="l" for="ch" forName="image_accent_11" refType="w" fact="0.5837"/>
          <dgm:constr type="t" for="ch" forName="image_accent_11" refType="h" fact="0.8593"/>
          <dgm:constr type="w" for="ch" forName="image_accent_11" refType="w" fact="0.0181"/>
          <dgm:constr type="h" for="ch" forName="image_accent_11" refType="h" fact="0.0252"/>
          <dgm:constr type="l" for="ch" forName="image_12" refType="w" fact="0.8492"/>
          <dgm:constr type="t" for="ch" forName="image_12" refType="h" fact="0.5652"/>
          <dgm:constr type="w" for="ch" forName="image_12" refType="w" fact="0.1508"/>
          <dgm:constr type="h" for="ch" forName="image_12" refType="h" fact="0.2099"/>
          <dgm:constr type="l" for="ch" forName="image_accent_12" refType="w" fact="0.8847"/>
          <dgm:constr type="t" for="ch" forName="image_accent_12" refType="h" fact="0.7442"/>
          <dgm:constr type="w" for="ch" forName="image_accent_12" refType="w" fact="0.0181"/>
          <dgm:constr type="h" for="ch" forName="image_accent_12" refType="h" fact="0.0252"/>
          <dgm:constr type="l" for="ch" forName="text_12" refType="w" fact="0.7279"/>
          <dgm:constr type="t" for="ch" forName="text_12" refType="h" fact="0.6774"/>
          <dgm:constr type="w" for="ch" forName="text_12" refType="w" fact="0.1508"/>
          <dgm:constr type="h" for="ch" forName="text_12" refType="h" fact="0.2099"/>
          <dgm:constr type="l" for="ch" forName="text_accent_12" refType="w" fact="0.8564"/>
          <dgm:constr type="t" for="ch" forName="text_accent_12" refType="h" fact="0.769"/>
          <dgm:constr type="w" for="ch" forName="text_accent_12" refType="w" fact="0.0181"/>
          <dgm:constr type="h" for="ch" forName="text_accent_12" refType="h" fact="0.0252"/>
        </dgm:constrLst>
      </dgm:if>
      <dgm:if name="Name14" axis="ch" ptType="node" func="cnt" op="equ" val="13">
        <dgm:alg type="composite">
          <dgm:param type="ar" val="1.6181"/>
        </dgm:alg>
        <dgm:constrLst>
          <dgm:constr type="primFontSz" for="des" ptType="node" op="equ" val="65"/>
          <dgm:constr type="l" for="ch" forName="text_1" refType="w" fact="0.1227"/>
          <dgm:constr type="t" for="ch" forName="text_1" refType="h" fact="0.3409"/>
          <dgm:constr type="w" for="ch" forName="text_1" refType="w" fact="0.1504"/>
          <dgm:constr type="h" for="ch" forName="text_1" refType="h" fact="0.2099"/>
          <dgm:constr type="l" for="ch" forName="text_accent_1" refType="w" fact="0.1261"/>
          <dgm:constr type="t" for="ch" forName="text_accent_1" refType="h" fact="0.4333"/>
          <dgm:constr type="w" for="ch" forName="text_accent_1" refType="w" fact="0.018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541"/>
          <dgm:constr type="h" for="ch" forName="image_1" refType="h" fact="0.2151"/>
          <dgm:constr type="l" for="ch" forName="image_accent_1" refType="w" fact="0.0995"/>
          <dgm:constr type="t" for="ch" forName="image_accent_1" refType="h" fact="0.4101"/>
          <dgm:constr type="w" for="ch" forName="image_accent_1" refType="w" fact="0.018"/>
          <dgm:constr type="h" for="ch" forName="image_accent_1" refType="h" fact="0.0252"/>
          <dgm:constr type="l" for="ch" forName="image_2" refType="w" fact="0.364"/>
          <dgm:constr type="t" for="ch" forName="image_2" refType="h" fact="0.3409"/>
          <dgm:constr type="w" for="ch" forName="image_2" refType="w" fact="0.1504"/>
          <dgm:constr type="h" for="ch" forName="image_2" refType="h" fact="0.2099"/>
          <dgm:constr type="l" for="ch" forName="image_accent_2" refType="w" fact="0.3674"/>
          <dgm:constr type="t" for="ch" forName="image_accent_2" refType="h" fact="0.4333"/>
          <dgm:constr type="w" for="ch" forName="image_accent_2" refType="w" fact="0.018"/>
          <dgm:constr type="h" for="ch" forName="image_accent_2" refType="h" fact="0.0252"/>
          <dgm:constr type="l" for="ch" forName="text_2" refType="w" fact="0.2413"/>
          <dgm:constr type="t" for="ch" forName="text_2" refType="h" fact="0.2271"/>
          <dgm:constr type="w" for="ch" forName="text_2" refType="w" fact="0.1541"/>
          <dgm:constr type="h" for="ch" forName="text_2" refType="h" fact="0.2151"/>
          <dgm:constr type="l" for="ch" forName="text_accent_2" refType="w" fact="0.3408"/>
          <dgm:constr type="t" for="ch" forName="text_accent_2" refType="h" fact="0.4101"/>
          <dgm:constr type="w" for="ch" forName="text_accent_2" refType="w" fact="0.018"/>
          <dgm:constr type="h" for="ch" forName="text_accent_2" refType="h" fact="0.0252"/>
          <dgm:constr type="l" for="ch" forName="text_3" refType="w" fact="0.1227"/>
          <dgm:constr type="t" for="ch" forName="text_3" refType="h" fact="0.1192"/>
          <dgm:constr type="w" for="ch" forName="text_3" refType="w" fact="0.1504"/>
          <dgm:constr type="h" for="ch" forName="text_3" refType="h" fact="0.2099"/>
          <dgm:constr type="l" for="ch" forName="text_accent_3" refType="w" fact="0.2204"/>
          <dgm:constr type="t" for="ch" forName="text_accent_3" refType="h" fact="0.1249"/>
          <dgm:constr type="w" for="ch" forName="text_accent_3" refType="w" fact="0.018"/>
          <dgm:constr type="h" for="ch" forName="text_accent_3" refType="h" fact="0.0252"/>
          <dgm:constr type="l" for="ch" forName="image_3" refType="w" fact="0.2413"/>
          <dgm:constr type="t" for="ch" forName="image_3" refType="h" fact="0.003"/>
          <dgm:constr type="w" for="ch" forName="image_3" refType="w" fact="0.1541"/>
          <dgm:constr type="h" for="ch" forName="image_3" refType="h" fact="0.2151"/>
          <dgm:constr type="l" for="ch" forName="image_accent_3" refType="w" fact="0.2477"/>
          <dgm:constr type="t" for="ch" forName="image_accent_3" refType="h" fact="0.0955"/>
          <dgm:constr type="w" for="ch" forName="image_accent_3" refType="w" fact="0.018"/>
          <dgm:constr type="h" for="ch" forName="image_accent_3" refType="h" fact="0.0252"/>
          <dgm:constr type="l" for="ch" forName="text_4" refType="w" fact="0.3638"/>
          <dgm:constr type="t" for="ch" forName="text_4" refType="h" fact="0.1175"/>
          <dgm:constr type="w" for="ch" forName="text_4" refType="w" fact="0.1504"/>
          <dgm:constr type="h" for="ch" forName="text_4" refType="h" fact="0.2099"/>
          <dgm:constr type="l" for="ch" forName="text_accent_4" refType="w" fact="0.4932"/>
          <dgm:constr type="t" for="ch" forName="text_accent_4" refType="h" fact="0.2088"/>
          <dgm:constr type="w" for="ch" forName="text_accent_4" refType="w" fact="0.018"/>
          <dgm:constr type="h" for="ch" forName="text_accent_4" refType="h" fact="0.0252"/>
          <dgm:constr type="l" for="ch" forName="image_4" refType="w" fact="0.4845"/>
          <dgm:constr type="t" for="ch" forName="image_4" refType="h" fact="0.2288"/>
          <dgm:constr type="w" for="ch" forName="image_4" refType="w" fact="0.1504"/>
          <dgm:constr type="h" for="ch" forName="image_4" refType="h" fact="0.2099"/>
          <dgm:constr type="l" for="ch" forName="image_accent_4" refType="w" fact="0.519"/>
          <dgm:constr type="t" for="ch" forName="image_accent_4" refType="h" fact="0.2329"/>
          <dgm:constr type="w" for="ch" forName="image_accent_4" refType="w" fact="0.018"/>
          <dgm:constr type="h" for="ch" forName="image_accent_4" refType="h" fact="0.0252"/>
          <dgm:constr type="l" for="ch" forName="text_5" refType="w" fact="0.4843"/>
          <dgm:constr type="t" for="ch" forName="text_5" refType="h" fact="0.0052"/>
          <dgm:constr type="w" for="ch" forName="text_5" refType="w" fact="0.1504"/>
          <dgm:constr type="h" for="ch" forName="text_5" refType="h" fact="0.2099"/>
          <dgm:constr type="l" for="ch" forName="text_accent_5" refType="w" fact="0.6137"/>
          <dgm:constr type="t" for="ch" forName="text_accent_5" refType="h" fact="0.0958"/>
          <dgm:constr type="w" for="ch" forName="text_accent_5" refType="w" fact="0.018"/>
          <dgm:constr type="h" for="ch" forName="text_accent_5" refType="h" fact="0.0252"/>
          <dgm:constr type="l" for="ch" forName="image_5" refType="w" fact="0.605"/>
          <dgm:constr type="t" for="ch" forName="image_5" refType="h" fact="0.1158"/>
          <dgm:constr type="w" for="ch" forName="image_5" refType="w" fact="0.1504"/>
          <dgm:constr type="h" for="ch" forName="image_5" refType="h" fact="0.2099"/>
          <dgm:constr type="l" for="ch" forName="image_accent_5" refType="w" fact="0.6395"/>
          <dgm:constr type="t" for="ch" forName="image_accent_5" refType="h" fact="0.12"/>
          <dgm:constr type="w" for="ch" forName="image_accent_5" refType="w" fact="0.018"/>
          <dgm:constr type="h" for="ch" forName="image_accent_5" refType="h" fact="0.0252"/>
          <dgm:constr type="l" for="ch" forName="text_6" refType="w" fact="0.6055"/>
          <dgm:constr type="t" for="ch" forName="text_6" refType="h" fact="0.3402"/>
          <dgm:constr type="w" for="ch" forName="text_6" refType="w" fact="0.1504"/>
          <dgm:constr type="h" for="ch" forName="text_6" refType="h" fact="0.2099"/>
          <dgm:constr type="l" for="ch" forName="text_accent_6" refType="w" fact="0.6409"/>
          <dgm:constr type="t" for="ch" forName="text_accent_6" refType="h" fact="0.5192"/>
          <dgm:constr type="w" for="ch" forName="text_accent_6" refType="w" fact="0.018"/>
          <dgm:constr type="h" for="ch" forName="text_accent_6" refType="h" fact="0.0252"/>
          <dgm:constr type="l" for="ch" forName="image_6" refType="w" fact="0.4845"/>
          <dgm:constr type="t" for="ch" forName="image_6" refType="h" fact="0.4523"/>
          <dgm:constr type="w" for="ch" forName="image_6" refType="w" fact="0.1504"/>
          <dgm:constr type="h" for="ch" forName="image_6" refType="h" fact="0.2099"/>
          <dgm:constr type="l" for="ch" forName="image_accent_6" refType="w" fact="0.6127"/>
          <dgm:constr type="t" for="ch" forName="image_accent_6" refType="h" fact="0.5439"/>
          <dgm:constr type="w" for="ch" forName="image_accent_6" refType="w" fact="0.018"/>
          <dgm:constr type="h" for="ch" forName="image_accent_6" refType="h" fact="0.0252"/>
          <dgm:constr type="l" for="ch" forName="image_7" refType="w" fact="0.122"/>
          <dgm:constr type="t" for="ch" forName="image_7" refType="h" fact="0.5661"/>
          <dgm:constr type="w" for="ch" forName="image_7" refType="w" fact="0.1504"/>
          <dgm:constr type="h" for="ch" forName="image_7" refType="h" fact="0.2099"/>
          <dgm:constr type="l" for="ch" forName="image_accent_7" refType="w" fact="0.2197"/>
          <dgm:constr type="t" for="ch" forName="image_accent_7" refType="h" fact="0.5718"/>
          <dgm:constr type="w" for="ch" forName="image_accent_7" refType="w" fact="0.018"/>
          <dgm:constr type="h" for="ch" forName="image_accent_7" refType="h" fact="0.0252"/>
          <dgm:constr type="l" for="ch" forName="text_7" refType="w" fact="0.2416"/>
          <dgm:constr type="t" for="ch" forName="text_7" refType="h" fact="0.4515"/>
          <dgm:constr type="w" for="ch" forName="text_7" refType="w" fact="0.1541"/>
          <dgm:constr type="h" for="ch" forName="text_7" refType="h" fact="0.2151"/>
          <dgm:constr type="l" for="ch" forName="text_accent_7" refType="w" fact="0.2479"/>
          <dgm:constr type="t" for="ch" forName="text_accent_7" refType="h" fact="0.544"/>
          <dgm:constr type="w" for="ch" forName="text_accent_7" refType="w" fact="0.018"/>
          <dgm:constr type="h" for="ch" forName="text_accent_7" refType="h" fact="0.0252"/>
          <dgm:constr type="l" for="ch" forName="image_8" refType="w" fact="0.6048"/>
          <dgm:constr type="t" for="ch" forName="image_8" refType="h" fact="0.5665"/>
          <dgm:constr type="w" for="ch" forName="image_8" refType="w" fact="0.1504"/>
          <dgm:constr type="h" for="ch" forName="image_8" refType="h" fact="0.2099"/>
          <dgm:constr type="l" for="ch" forName="image_accent_8" refType="w" fact="0.7342"/>
          <dgm:constr type="t" for="ch" forName="image_accent_8" refType="h" fact="0.6577"/>
          <dgm:constr type="w" for="ch" forName="image_accent_8" refType="w" fact="0.018"/>
          <dgm:constr type="h" for="ch" forName="image_accent_8" refType="h" fact="0.0252"/>
          <dgm:constr type="l" for="ch" forName="text_8" refType="w" fact="0.7259"/>
          <dgm:constr type="t" for="ch" forName="text_8" refType="h" fact="0.4533"/>
          <dgm:constr type="w" for="ch" forName="text_8" refType="w" fact="0.1504"/>
          <dgm:constr type="h" for="ch" forName="text_8" refType="h" fact="0.2099"/>
          <dgm:constr type="l" for="ch" forName="text_accent_8" refType="w" fact="0.7614"/>
          <dgm:constr type="t" for="ch" forName="text_accent_8" refType="h" fact="0.6337"/>
          <dgm:constr type="w" for="ch" forName="text_accent_8" refType="w" fact="0.018"/>
          <dgm:constr type="h" for="ch" forName="text_accent_8" refType="h" fact="0.0252"/>
          <dgm:constr type="l" for="ch" forName="image_9" refType="w" fact="0.726"/>
          <dgm:constr type="t" for="ch" forName="image_9" refType="h" fact="0.2277"/>
          <dgm:constr type="w" for="ch" forName="image_9" refType="w" fact="0.1504"/>
          <dgm:constr type="h" for="ch" forName="image_9" refType="h" fact="0.2099"/>
          <dgm:constr type="l" for="ch" forName="image_accent_9" refType="w" fact="0.8237"/>
          <dgm:constr type="t" for="ch" forName="image_accent_9" refType="h" fact="0.2334"/>
          <dgm:constr type="w" for="ch" forName="image_accent_9" refType="w" fact="0.018"/>
          <dgm:constr type="h" for="ch" forName="image_accent_9" refType="h" fact="0.0252"/>
          <dgm:constr type="l" for="ch" forName="text_9" refType="w" fact="0.7242"/>
          <dgm:constr type="t" for="ch" forName="text_9" refType="h" fact="0"/>
          <dgm:constr type="w" for="ch" forName="text_9" refType="w" fact="0.1541"/>
          <dgm:constr type="h" for="ch" forName="text_9" refType="h" fact="0.2151"/>
          <dgm:constr type="l" for="ch" forName="text_accent_9" refType="w" fact="0.8237"/>
          <dgm:constr type="t" for="ch" forName="text_accent_9" refType="h" fact="0.1829"/>
          <dgm:constr type="w" for="ch" forName="text_accent_9" refType="w" fact="0.018"/>
          <dgm:constr type="h" for="ch" forName="text_accent_9" refType="h" fact="0.0252"/>
          <dgm:constr type="l" for="ch" forName="text_10" refType="w" fact="0.3633"/>
          <dgm:constr type="t" for="ch" forName="text_10" refType="h" fact="0.5665"/>
          <dgm:constr type="w" for="ch" forName="text_10" refType="w" fact="0.1504"/>
          <dgm:constr type="h" for="ch" forName="text_10" refType="h" fact="0.2099"/>
          <dgm:constr type="l" for="ch" forName="text_accent_10" refType="w" fact="0.3987"/>
          <dgm:constr type="t" for="ch" forName="text_accent_10" refType="h" fact="0.7455"/>
          <dgm:constr type="w" for="ch" forName="text_accent_10" refType="w" fact="0.018"/>
          <dgm:constr type="h" for="ch" forName="text_accent_10" refType="h" fact="0.0252"/>
          <dgm:constr type="l" for="ch" forName="image_10" refType="w" fact="0.2424"/>
          <dgm:constr type="t" for="ch" forName="image_10" refType="h" fact="0.6787"/>
          <dgm:constr type="w" for="ch" forName="image_10" refType="w" fact="0.1504"/>
          <dgm:constr type="h" for="ch" forName="image_10" refType="h" fact="0.2099"/>
          <dgm:constr type="l" for="ch" forName="image_accent_10" refType="w" fact="0.3705"/>
          <dgm:constr type="t" for="ch" forName="image_accent_10" refType="h" fact="0.7703"/>
          <dgm:constr type="w" for="ch" forName="image_accent_10" refType="w" fact="0.018"/>
          <dgm:constr type="h" for="ch" forName="image_accent_10" refType="h" fact="0.0252"/>
          <dgm:constr type="l" for="ch" forName="text_11" refType="w" fact="0.6053"/>
          <dgm:constr type="t" for="ch" forName="text_11" refType="h" fact="0.7901"/>
          <dgm:constr type="w" for="ch" forName="text_11" refType="w" fact="0.1504"/>
          <dgm:constr type="h" for="ch" forName="text_11" refType="h" fact="0.2099"/>
          <dgm:constr type="l" for="ch" forName="text_accent_11" refType="w" fact="0.6087"/>
          <dgm:constr type="t" for="ch" forName="text_accent_11" refType="h" fact="0.8825"/>
          <dgm:constr type="w" for="ch" forName="text_accent_11" refType="w" fact="0.018"/>
          <dgm:constr type="h" for="ch" forName="text_accent_11" refType="h" fact="0.0252"/>
          <dgm:constr type="l" for="ch" forName="image_11" refType="w" fact="0.4826"/>
          <dgm:constr type="t" for="ch" forName="image_11" refType="h" fact="0.6764"/>
          <dgm:constr type="w" for="ch" forName="image_11" refType="w" fact="0.1541"/>
          <dgm:constr type="h" for="ch" forName="image_11" refType="h" fact="0.2151"/>
          <dgm:constr type="l" for="ch" forName="image_accent_11" refType="w" fact="0.5821"/>
          <dgm:constr type="t" for="ch" forName="image_accent_11" refType="h" fact="0.8593"/>
          <dgm:constr type="w" for="ch" forName="image_accent_11" refType="w" fact="0.018"/>
          <dgm:constr type="h" for="ch" forName="image_accent_11" refType="h" fact="0.0252"/>
          <dgm:constr type="l" for="ch" forName="image_12" refType="w" fact="0.8469"/>
          <dgm:constr type="t" for="ch" forName="image_12" refType="h" fact="0.5652"/>
          <dgm:constr type="w" for="ch" forName="image_12" refType="w" fact="0.1504"/>
          <dgm:constr type="h" for="ch" forName="image_12" refType="h" fact="0.2099"/>
          <dgm:constr type="l" for="ch" forName="image_accent_12" refType="w" fact="0.8823"/>
          <dgm:constr type="t" for="ch" forName="image_accent_12" refType="h" fact="0.7442"/>
          <dgm:constr type="w" for="ch" forName="image_accent_12" refType="w" fact="0.018"/>
          <dgm:constr type="h" for="ch" forName="image_accent_12" refType="h" fact="0.0252"/>
          <dgm:constr type="l" for="ch" forName="text_12" refType="w" fact="0.7259"/>
          <dgm:constr type="t" for="ch" forName="text_12" refType="h" fact="0.6774"/>
          <dgm:constr type="w" for="ch" forName="text_12" refType="w" fact="0.1504"/>
          <dgm:constr type="h" for="ch" forName="text_12" refType="h" fact="0.2099"/>
          <dgm:constr type="l" for="ch" forName="text_accent_12" refType="w" fact="0.8541"/>
          <dgm:constr type="t" for="ch" forName="text_accent_12" refType="h" fact="0.769"/>
          <dgm:constr type="w" for="ch" forName="text_accent_12" refType="w" fact="0.018"/>
          <dgm:constr type="h" for="ch" forName="text_accent_12" refType="h" fact="0.0252"/>
          <dgm:constr type="l" for="ch" forName="text_13" refType="w" fact="0.8476"/>
          <dgm:constr type="t" for="ch" forName="text_13" refType="h" fact="0.3404"/>
          <dgm:constr type="w" for="ch" forName="text_13" refType="w" fact="0.1504"/>
          <dgm:constr type="h" for="ch" forName="text_13" refType="h" fact="0.2099"/>
          <dgm:constr type="l" for="ch" forName="text_accent_13" refType="w" fact="0.9453"/>
          <dgm:constr type="t" for="ch" forName="text_accent_13" refType="h" fact="0.346"/>
          <dgm:constr type="w" for="ch" forName="text_accent_13" refType="w" fact="0.018"/>
          <dgm:constr type="h" for="ch" forName="text_accent_13" refType="h" fact="0.0252"/>
          <dgm:constr type="l" for="ch" forName="image_13" refType="w" fact="0.8459"/>
          <dgm:constr type="t" for="ch" forName="image_13" refType="h" fact="0.1127"/>
          <dgm:constr type="w" for="ch" forName="image_13" refType="w" fact="0.1541"/>
          <dgm:constr type="h" for="ch" forName="image_13" refType="h" fact="0.2151"/>
          <dgm:constr type="l" for="ch" forName="image_accent_13" refType="w" fact="0.9454"/>
          <dgm:constr type="t" for="ch" forName="image_accent_13" refType="h" fact="0.2956"/>
          <dgm:constr type="w" for="ch" forName="image_accent_13" refType="w" fact="0.018"/>
          <dgm:constr type="h" for="ch" forName="image_accent_13" refType="h" fact="0.0252"/>
        </dgm:constrLst>
      </dgm:if>
      <dgm:if name="Name15" axis="ch" ptType="node" func="cnt" op="equ" val="14">
        <dgm:alg type="composite">
          <dgm:param type="ar" val="1.8151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09"/>
          <dgm:constr type="w" for="ch" forName="text_1" refType="w" fact="0.1341"/>
          <dgm:constr type="h" for="ch" forName="text_1" refType="h" fact="0.2099"/>
          <dgm:constr type="l" for="ch" forName="text_accent_1" refType="w" fact="0.1124"/>
          <dgm:constr type="t" for="ch" forName="text_accent_1" refType="h" fact="0.4333"/>
          <dgm:constr type="w" for="ch" forName="text_accent_1" refType="w" fact="0.0161"/>
          <dgm:constr type="h" for="ch" forName="text_accent_1" refType="h" fact="0.0252"/>
          <dgm:constr type="l" for="ch" forName="image_1" refType="w" fact="0"/>
          <dgm:constr type="t" for="ch" forName="image_1" refType="h" fact="0.2271"/>
          <dgm:constr type="w" for="ch" forName="image_1" refType="w" fact="0.1374"/>
          <dgm:constr type="h" for="ch" forName="image_1" refType="h" fact="0.2151"/>
          <dgm:constr type="l" for="ch" forName="image_accent_1" refType="w" fact="0.0887"/>
          <dgm:constr type="t" for="ch" forName="image_accent_1" refType="h" fact="0.4101"/>
          <dgm:constr type="w" for="ch" forName="image_accent_1" refType="w" fact="0.0161"/>
          <dgm:constr type="h" for="ch" forName="image_accent_1" refType="h" fact="0.0252"/>
          <dgm:constr type="l" for="ch" forName="image_2" refType="w" fact="0.3245"/>
          <dgm:constr type="t" for="ch" forName="image_2" refType="h" fact="0.3409"/>
          <dgm:constr type="w" for="ch" forName="image_2" refType="w" fact="0.1341"/>
          <dgm:constr type="h" for="ch" forName="image_2" refType="h" fact="0.2099"/>
          <dgm:constr type="l" for="ch" forName="image_accent_2" refType="w" fact="0.3275"/>
          <dgm:constr type="t" for="ch" forName="image_accent_2" refType="h" fact="0.4333"/>
          <dgm:constr type="w" for="ch" forName="image_accent_2" refType="w" fact="0.0161"/>
          <dgm:constr type="h" for="ch" forName="image_accent_2" refType="h" fact="0.0252"/>
          <dgm:constr type="l" for="ch" forName="text_2" refType="w" fact="0.2151"/>
          <dgm:constr type="t" for="ch" forName="text_2" refType="h" fact="0.2271"/>
          <dgm:constr type="w" for="ch" forName="text_2" refType="w" fact="0.1374"/>
          <dgm:constr type="h" for="ch" forName="text_2" refType="h" fact="0.2151"/>
          <dgm:constr type="l" for="ch" forName="text_accent_2" refType="w" fact="0.3038"/>
          <dgm:constr type="t" for="ch" forName="text_accent_2" refType="h" fact="0.4101"/>
          <dgm:constr type="w" for="ch" forName="text_accent_2" refType="w" fact="0.0161"/>
          <dgm:constr type="h" for="ch" forName="text_accent_2" refType="h" fact="0.0252"/>
          <dgm:constr type="l" for="ch" forName="text_3" refType="w" fact="0.1093"/>
          <dgm:constr type="t" for="ch" forName="text_3" refType="h" fact="0.1192"/>
          <dgm:constr type="w" for="ch" forName="text_3" refType="w" fact="0.1341"/>
          <dgm:constr type="h" for="ch" forName="text_3" refType="h" fact="0.2099"/>
          <dgm:constr type="l" for="ch" forName="text_accent_3" refType="w" fact="0.1964"/>
          <dgm:constr type="t" for="ch" forName="text_accent_3" refType="h" fact="0.1249"/>
          <dgm:constr type="w" for="ch" forName="text_accent_3" refType="w" fact="0.0161"/>
          <dgm:constr type="h" for="ch" forName="text_accent_3" refType="h" fact="0.0252"/>
          <dgm:constr type="l" for="ch" forName="image_3" refType="w" fact="0.2151"/>
          <dgm:constr type="t" for="ch" forName="image_3" refType="h" fact="0.003"/>
          <dgm:constr type="w" for="ch" forName="image_3" refType="w" fact="0.1374"/>
          <dgm:constr type="h" for="ch" forName="image_3" refType="h" fact="0.2151"/>
          <dgm:constr type="l" for="ch" forName="image_accent_3" refType="w" fact="0.2208"/>
          <dgm:constr type="t" for="ch" forName="image_accent_3" refType="h" fact="0.0955"/>
          <dgm:constr type="w" for="ch" forName="image_accent_3" refType="w" fact="0.0161"/>
          <dgm:constr type="h" for="ch" forName="image_accent_3" refType="h" fact="0.0252"/>
          <dgm:constr type="l" for="ch" forName="text_4" refType="w" fact="0.3244"/>
          <dgm:constr type="t" for="ch" forName="text_4" refType="h" fact="0.1175"/>
          <dgm:constr type="w" for="ch" forName="text_4" refType="w" fact="0.1341"/>
          <dgm:constr type="h" for="ch" forName="text_4" refType="h" fact="0.2099"/>
          <dgm:constr type="l" for="ch" forName="text_accent_4" refType="w" fact="0.4397"/>
          <dgm:constr type="t" for="ch" forName="text_accent_4" refType="h" fact="0.2088"/>
          <dgm:constr type="w" for="ch" forName="text_accent_4" refType="w" fact="0.0161"/>
          <dgm:constr type="h" for="ch" forName="text_accent_4" refType="h" fact="0.0252"/>
          <dgm:constr type="l" for="ch" forName="image_4" refType="w" fact="0.4319"/>
          <dgm:constr type="t" for="ch" forName="image_4" refType="h" fact="0.2288"/>
          <dgm:constr type="w" for="ch" forName="image_4" refType="w" fact="0.1341"/>
          <dgm:constr type="h" for="ch" forName="image_4" refType="h" fact="0.2099"/>
          <dgm:constr type="l" for="ch" forName="image_accent_4" refType="w" fact="0.4626"/>
          <dgm:constr type="t" for="ch" forName="image_accent_4" refType="h" fact="0.2329"/>
          <dgm:constr type="w" for="ch" forName="image_accent_4" refType="w" fact="0.0161"/>
          <dgm:constr type="h" for="ch" forName="image_accent_4" refType="h" fact="0.0252"/>
          <dgm:constr type="l" for="ch" forName="text_5" refType="w" fact="0.4318"/>
          <dgm:constr type="t" for="ch" forName="text_5" refType="h" fact="0.0052"/>
          <dgm:constr type="w" for="ch" forName="text_5" refType="w" fact="0.1341"/>
          <dgm:constr type="h" for="ch" forName="text_5" refType="h" fact="0.2099"/>
          <dgm:constr type="l" for="ch" forName="text_accent_5" refType="w" fact="0.5471"/>
          <dgm:constr type="t" for="ch" forName="text_accent_5" refType="h" fact="0.0958"/>
          <dgm:constr type="w" for="ch" forName="text_accent_5" refType="w" fact="0.0161"/>
          <dgm:constr type="h" for="ch" forName="text_accent_5" refType="h" fact="0.0252"/>
          <dgm:constr type="l" for="ch" forName="image_5" refType="w" fact="0.5393"/>
          <dgm:constr type="t" for="ch" forName="image_5" refType="h" fact="0.1158"/>
          <dgm:constr type="w" for="ch" forName="image_5" refType="w" fact="0.1341"/>
          <dgm:constr type="h" for="ch" forName="image_5" refType="h" fact="0.2099"/>
          <dgm:constr type="l" for="ch" forName="image_accent_5" refType="w" fact="0.57"/>
          <dgm:constr type="t" for="ch" forName="image_accent_5" refType="h" fact="0.12"/>
          <dgm:constr type="w" for="ch" forName="image_accent_5" refType="w" fact="0.0161"/>
          <dgm:constr type="h" for="ch" forName="image_accent_5" refType="h" fact="0.0252"/>
          <dgm:constr type="l" for="ch" forName="text_6" refType="w" fact="0.5398"/>
          <dgm:constr type="t" for="ch" forName="text_6" refType="h" fact="0.3402"/>
          <dgm:constr type="w" for="ch" forName="text_6" refType="w" fact="0.1341"/>
          <dgm:constr type="h" for="ch" forName="text_6" refType="h" fact="0.2099"/>
          <dgm:constr type="l" for="ch" forName="text_accent_6" refType="w" fact="0.5713"/>
          <dgm:constr type="t" for="ch" forName="text_accent_6" refType="h" fact="0.5192"/>
          <dgm:constr type="w" for="ch" forName="text_accent_6" refType="w" fact="0.0161"/>
          <dgm:constr type="h" for="ch" forName="text_accent_6" refType="h" fact="0.0252"/>
          <dgm:constr type="l" for="ch" forName="image_6" refType="w" fact="0.4319"/>
          <dgm:constr type="t" for="ch" forName="image_6" refType="h" fact="0.4523"/>
          <dgm:constr type="w" for="ch" forName="image_6" refType="w" fact="0.1341"/>
          <dgm:constr type="h" for="ch" forName="image_6" refType="h" fact="0.2099"/>
          <dgm:constr type="l" for="ch" forName="image_accent_6" refType="w" fact="0.5462"/>
          <dgm:constr type="t" for="ch" forName="image_accent_6" refType="h" fact="0.5439"/>
          <dgm:constr type="w" for="ch" forName="image_accent_6" refType="w" fact="0.0161"/>
          <dgm:constr type="h" for="ch" forName="image_accent_6" refType="h" fact="0.0252"/>
          <dgm:constr type="l" for="ch" forName="image_7" refType="w" fact="0.1087"/>
          <dgm:constr type="t" for="ch" forName="image_7" refType="h" fact="0.5661"/>
          <dgm:constr type="w" for="ch" forName="image_7" refType="w" fact="0.1341"/>
          <dgm:constr type="h" for="ch" forName="image_7" refType="h" fact="0.2099"/>
          <dgm:constr type="l" for="ch" forName="image_accent_7" refType="w" fact="0.1958"/>
          <dgm:constr type="t" for="ch" forName="image_accent_7" refType="h" fact="0.5718"/>
          <dgm:constr type="w" for="ch" forName="image_accent_7" refType="w" fact="0.0161"/>
          <dgm:constr type="h" for="ch" forName="image_accent_7" refType="h" fact="0.0252"/>
          <dgm:constr type="l" for="ch" forName="text_7" refType="w" fact="0.2154"/>
          <dgm:constr type="t" for="ch" forName="text_7" refType="h" fact="0.4515"/>
          <dgm:constr type="w" for="ch" forName="text_7" refType="w" fact="0.1374"/>
          <dgm:constr type="h" for="ch" forName="text_7" refType="h" fact="0.2151"/>
          <dgm:constr type="l" for="ch" forName="text_accent_7" refType="w" fact="0.221"/>
          <dgm:constr type="t" for="ch" forName="text_accent_7" refType="h" fact="0.544"/>
          <dgm:constr type="w" for="ch" forName="text_accent_7" refType="w" fact="0.0161"/>
          <dgm:constr type="h" for="ch" forName="text_accent_7" refType="h" fact="0.0252"/>
          <dgm:constr type="l" for="ch" forName="image_8" refType="w" fact="0.5392"/>
          <dgm:constr type="t" for="ch" forName="image_8" refType="h" fact="0.5665"/>
          <dgm:constr type="w" for="ch" forName="image_8" refType="w" fact="0.1341"/>
          <dgm:constr type="h" for="ch" forName="image_8" refType="h" fact="0.2099"/>
          <dgm:constr type="l" for="ch" forName="image_accent_8" refType="w" fact="0.6545"/>
          <dgm:constr type="t" for="ch" forName="image_accent_8" refType="h" fact="0.6577"/>
          <dgm:constr type="w" for="ch" forName="image_accent_8" refType="w" fact="0.0161"/>
          <dgm:constr type="h" for="ch" forName="image_accent_8" refType="h" fact="0.0252"/>
          <dgm:constr type="l" for="ch" forName="text_8" refType="w" fact="0.6471"/>
          <dgm:constr type="t" for="ch" forName="text_8" refType="h" fact="0.4533"/>
          <dgm:constr type="w" for="ch" forName="text_8" refType="w" fact="0.1341"/>
          <dgm:constr type="h" for="ch" forName="text_8" refType="h" fact="0.2099"/>
          <dgm:constr type="l" for="ch" forName="text_accent_8" refType="w" fact="0.6788"/>
          <dgm:constr type="t" for="ch" forName="text_accent_8" refType="h" fact="0.6337"/>
          <dgm:constr type="w" for="ch" forName="text_accent_8" refType="w" fact="0.0161"/>
          <dgm:constr type="h" for="ch" forName="text_accent_8" refType="h" fact="0.0252"/>
          <dgm:constr type="l" for="ch" forName="image_9" refType="w" fact="0.6472"/>
          <dgm:constr type="t" for="ch" forName="image_9" refType="h" fact="0.2277"/>
          <dgm:constr type="w" for="ch" forName="image_9" refType="w" fact="0.1341"/>
          <dgm:constr type="h" for="ch" forName="image_9" refType="h" fact="0.2099"/>
          <dgm:constr type="l" for="ch" forName="image_accent_9" refType="w" fact="0.7343"/>
          <dgm:constr type="t" for="ch" forName="image_accent_9" refType="h" fact="0.2334"/>
          <dgm:constr type="w" for="ch" forName="image_accent_9" refType="w" fact="0.0161"/>
          <dgm:constr type="h" for="ch" forName="image_accent_9" refType="h" fact="0.0252"/>
          <dgm:constr type="l" for="ch" forName="text_9" refType="w" fact="0.6456"/>
          <dgm:constr type="t" for="ch" forName="text_9" refType="h" fact="0"/>
          <dgm:constr type="w" for="ch" forName="text_9" refType="w" fact="0.1374"/>
          <dgm:constr type="h" for="ch" forName="text_9" refType="h" fact="0.2151"/>
          <dgm:constr type="l" for="ch" forName="text_accent_9" refType="w" fact="0.7343"/>
          <dgm:constr type="t" for="ch" forName="text_accent_9" refType="h" fact="0.1829"/>
          <dgm:constr type="w" for="ch" forName="text_accent_9" refType="w" fact="0.0161"/>
          <dgm:constr type="h" for="ch" forName="text_accent_9" refType="h" fact="0.0252"/>
          <dgm:constr type="l" for="ch" forName="text_10" refType="w" fact="0.3239"/>
          <dgm:constr type="t" for="ch" forName="text_10" refType="h" fact="0.5665"/>
          <dgm:constr type="w" for="ch" forName="text_10" refType="w" fact="0.1341"/>
          <dgm:constr type="h" for="ch" forName="text_10" refType="h" fact="0.2099"/>
          <dgm:constr type="l" for="ch" forName="text_accent_10" refType="w" fact="0.3554"/>
          <dgm:constr type="t" for="ch" forName="text_accent_10" refType="h" fact="0.7455"/>
          <dgm:constr type="w" for="ch" forName="text_accent_10" refType="w" fact="0.0161"/>
          <dgm:constr type="h" for="ch" forName="text_accent_10" refType="h" fact="0.0252"/>
          <dgm:constr type="l" for="ch" forName="image_10" refType="w" fact="0.2161"/>
          <dgm:constr type="t" for="ch" forName="image_10" refType="h" fact="0.6787"/>
          <dgm:constr type="w" for="ch" forName="image_10" refType="w" fact="0.1341"/>
          <dgm:constr type="h" for="ch" forName="image_10" refType="h" fact="0.2099"/>
          <dgm:constr type="l" for="ch" forName="image_accent_10" refType="w" fact="0.3303"/>
          <dgm:constr type="t" for="ch" forName="image_accent_10" refType="h" fact="0.7703"/>
          <dgm:constr type="w" for="ch" forName="image_accent_10" refType="w" fact="0.0161"/>
          <dgm:constr type="h" for="ch" forName="image_accent_10" refType="h" fact="0.0252"/>
          <dgm:constr type="l" for="ch" forName="text_11" refType="w" fact="0.5396"/>
          <dgm:constr type="t" for="ch" forName="text_11" refType="h" fact="0.7901"/>
          <dgm:constr type="w" for="ch" forName="text_11" refType="w" fact="0.1341"/>
          <dgm:constr type="h" for="ch" forName="text_11" refType="h" fact="0.2099"/>
          <dgm:constr type="l" for="ch" forName="text_accent_11" refType="w" fact="0.5426"/>
          <dgm:constr type="t" for="ch" forName="text_accent_11" refType="h" fact="0.8825"/>
          <dgm:constr type="w" for="ch" forName="text_accent_11" refType="w" fact="0.0161"/>
          <dgm:constr type="h" for="ch" forName="text_accent_11" refType="h" fact="0.0252"/>
          <dgm:constr type="l" for="ch" forName="image_11" refType="w" fact="0.4302"/>
          <dgm:constr type="t" for="ch" forName="image_11" refType="h" fact="0.6764"/>
          <dgm:constr type="w" for="ch" forName="image_11" refType="w" fact="0.1374"/>
          <dgm:constr type="h" for="ch" forName="image_11" refType="h" fact="0.2151"/>
          <dgm:constr type="l" for="ch" forName="image_accent_11" refType="w" fact="0.5189"/>
          <dgm:constr type="t" for="ch" forName="image_accent_11" refType="h" fact="0.8593"/>
          <dgm:constr type="w" for="ch" forName="image_accent_11" refType="w" fact="0.0161"/>
          <dgm:constr type="h" for="ch" forName="image_accent_11" refType="h" fact="0.0252"/>
          <dgm:constr type="l" for="ch" forName="image_12" refType="w" fact="0.755"/>
          <dgm:constr type="t" for="ch" forName="image_12" refType="h" fact="0.5652"/>
          <dgm:constr type="w" for="ch" forName="image_12" refType="w" fact="0.1341"/>
          <dgm:constr type="h" for="ch" forName="image_12" refType="h" fact="0.2099"/>
          <dgm:constr type="l" for="ch" forName="image_accent_12" refType="w" fact="0.7865"/>
          <dgm:constr type="t" for="ch" forName="image_accent_12" refType="h" fact="0.7442"/>
          <dgm:constr type="w" for="ch" forName="image_accent_12" refType="w" fact="0.0161"/>
          <dgm:constr type="h" for="ch" forName="image_accent_12" refType="h" fact="0.0252"/>
          <dgm:constr type="l" for="ch" forName="text_12" refType="w" fact="0.6471"/>
          <dgm:constr type="t" for="ch" forName="text_12" refType="h" fact="0.6774"/>
          <dgm:constr type="w" for="ch" forName="text_12" refType="w" fact="0.1341"/>
          <dgm:constr type="h" for="ch" forName="text_12" refType="h" fact="0.2099"/>
          <dgm:constr type="l" for="ch" forName="text_accent_12" refType="w" fact="0.7614"/>
          <dgm:constr type="t" for="ch" forName="text_accent_12" refType="h" fact="0.769"/>
          <dgm:constr type="w" for="ch" forName="text_accent_12" refType="w" fact="0.0161"/>
          <dgm:constr type="h" for="ch" forName="text_accent_12" refType="h" fact="0.0252"/>
          <dgm:constr type="l" for="ch" forName="text_13" refType="w" fact="0.7556"/>
          <dgm:constr type="t" for="ch" forName="text_13" refType="h" fact="0.3404"/>
          <dgm:constr type="w" for="ch" forName="text_13" refType="w" fact="0.1341"/>
          <dgm:constr type="h" for="ch" forName="text_13" refType="h" fact="0.2099"/>
          <dgm:constr type="l" for="ch" forName="text_accent_13" refType="w" fact="0.8427"/>
          <dgm:constr type="t" for="ch" forName="text_accent_13" refType="h" fact="0.346"/>
          <dgm:constr type="w" for="ch" forName="text_accent_13" refType="w" fact="0.0161"/>
          <dgm:constr type="h" for="ch" forName="text_accent_13" refType="h" fact="0.0252"/>
          <dgm:constr type="l" for="ch" forName="image_13" refType="w" fact="0.754"/>
          <dgm:constr type="t" for="ch" forName="image_13" refType="h" fact="0.1127"/>
          <dgm:constr type="w" for="ch" forName="image_13" refType="w" fact="0.1374"/>
          <dgm:constr type="h" for="ch" forName="image_13" refType="h" fact="0.2151"/>
          <dgm:constr type="l" for="ch" forName="image_accent_13" refType="w" fact="0.8427"/>
          <dgm:constr type="t" for="ch" forName="image_accent_13" refType="h" fact="0.2956"/>
          <dgm:constr type="w" for="ch" forName="image_accent_13" refType="w" fact="0.0161"/>
          <dgm:constr type="h" for="ch" forName="image_accent_13" refType="h" fact="0.0252"/>
          <dgm:constr type="l" for="ch" forName="text_14" refType="w" fact="0.8641"/>
          <dgm:constr type="t" for="ch" forName="text_14" refType="h" fact="0.6768"/>
          <dgm:constr type="w" for="ch" forName="text_14" refType="w" fact="0.1341"/>
          <dgm:constr type="h" for="ch" forName="text_14" refType="h" fact="0.2099"/>
          <dgm:constr type="l" for="ch" forName="text_accent_14" refType="w" fact="0.9512"/>
          <dgm:constr type="t" for="ch" forName="text_accent_14" refType="h" fact="0.6825"/>
          <dgm:constr type="w" for="ch" forName="text_accent_14" refType="w" fact="0.0161"/>
          <dgm:constr type="h" for="ch" forName="text_accent_14" refType="h" fact="0.0252"/>
          <dgm:constr type="l" for="ch" forName="image_14" refType="w" fact="0.8626"/>
          <dgm:constr type="t" for="ch" forName="image_14" refType="h" fact="0.4491"/>
          <dgm:constr type="w" for="ch" forName="image_14" refType="w" fact="0.1374"/>
          <dgm:constr type="h" for="ch" forName="image_14" refType="h" fact="0.2151"/>
          <dgm:constr type="l" for="ch" forName="image_accent_14" refType="w" fact="0.9513"/>
          <dgm:constr type="t" for="ch" forName="image_accent_14" refType="h" fact="0.632"/>
          <dgm:constr type="w" for="ch" forName="image_accent_14" refType="w" fact="0.0161"/>
          <dgm:constr type="h" for="ch" forName="image_accent_14" refType="h" fact="0.0252"/>
        </dgm:constrLst>
      </dgm:if>
      <dgm:if name="Name16" axis="ch" ptType="node" func="cnt" op="equ" val="15">
        <dgm:alg type="composite">
          <dgm:param type="ar" val="1.8122"/>
        </dgm:alg>
        <dgm:constrLst>
          <dgm:constr type="primFontSz" for="des" ptType="node" op="equ" val="65"/>
          <dgm:constr type="l" for="ch" forName="text_1" refType="w" fact="0.1094"/>
          <dgm:constr type="t" for="ch" forName="text_1" refType="h" fact="0.3421"/>
          <dgm:constr type="w" for="ch" forName="text_1" refType="w" fact="0.1341"/>
          <dgm:constr type="h" for="ch" forName="text_1" refType="h" fact="0.2095"/>
          <dgm:constr type="l" for="ch" forName="text_accent_1" refType="w" fact="0.1124"/>
          <dgm:constr type="t" for="ch" forName="text_accent_1" refType="h" fact="0.4343"/>
          <dgm:constr type="w" for="ch" forName="text_accent_1" refType="w" fact="0.0161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374"/>
          <dgm:constr type="h" for="ch" forName="image_1" refType="h" fact="0.2147"/>
          <dgm:constr type="l" for="ch" forName="image_accent_1" refType="w" fact="0.0887"/>
          <dgm:constr type="t" for="ch" forName="image_accent_1" refType="h" fact="0.4111"/>
          <dgm:constr type="w" for="ch" forName="image_accent_1" refType="w" fact="0.0161"/>
          <dgm:constr type="h" for="ch" forName="image_accent_1" refType="h" fact="0.0251"/>
          <dgm:constr type="l" for="ch" forName="image_2" refType="w" fact="0.3245"/>
          <dgm:constr type="t" for="ch" forName="image_2" refType="h" fact="0.3421"/>
          <dgm:constr type="w" for="ch" forName="image_2" refType="w" fact="0.1341"/>
          <dgm:constr type="h" for="ch" forName="image_2" refType="h" fact="0.2095"/>
          <dgm:constr type="l" for="ch" forName="image_accent_2" refType="w" fact="0.3275"/>
          <dgm:constr type="t" for="ch" forName="image_accent_2" refType="h" fact="0.4343"/>
          <dgm:constr type="w" for="ch" forName="image_accent_2" refType="w" fact="0.0161"/>
          <dgm:constr type="h" for="ch" forName="image_accent_2" refType="h" fact="0.0251"/>
          <dgm:constr type="l" for="ch" forName="text_2" refType="w" fact="0.2151"/>
          <dgm:constr type="t" for="ch" forName="text_2" refType="h" fact="0.2285"/>
          <dgm:constr type="w" for="ch" forName="text_2" refType="w" fact="0.1374"/>
          <dgm:constr type="h" for="ch" forName="text_2" refType="h" fact="0.2147"/>
          <dgm:constr type="l" for="ch" forName="text_accent_2" refType="w" fact="0.3038"/>
          <dgm:constr type="t" for="ch" forName="text_accent_2" refType="h" fact="0.4111"/>
          <dgm:constr type="w" for="ch" forName="text_accent_2" refType="w" fact="0.0161"/>
          <dgm:constr type="h" for="ch" forName="text_accent_2" refType="h" fact="0.0251"/>
          <dgm:constr type="l" for="ch" forName="text_3" refType="w" fact="0.1093"/>
          <dgm:constr type="t" for="ch" forName="text_3" refType="h" fact="0.1207"/>
          <dgm:constr type="w" for="ch" forName="text_3" refType="w" fact="0.1341"/>
          <dgm:constr type="h" for="ch" forName="text_3" refType="h" fact="0.2095"/>
          <dgm:constr type="l" for="ch" forName="text_accent_3" refType="w" fact="0.1964"/>
          <dgm:constr type="t" for="ch" forName="text_accent_3" refType="h" fact="0.1264"/>
          <dgm:constr type="w" for="ch" forName="text_accent_3" refType="w" fact="0.0161"/>
          <dgm:constr type="h" for="ch" forName="text_accent_3" refType="h" fact="0.0251"/>
          <dgm:constr type="l" for="ch" forName="image_3" refType="w" fact="0.2151"/>
          <dgm:constr type="t" for="ch" forName="image_3" refType="h" fact="0.0048"/>
          <dgm:constr type="w" for="ch" forName="image_3" refType="w" fact="0.1374"/>
          <dgm:constr type="h" for="ch" forName="image_3" refType="h" fact="0.2147"/>
          <dgm:constr type="l" for="ch" forName="image_accent_3" refType="w" fact="0.2208"/>
          <dgm:constr type="t" for="ch" forName="image_accent_3" refType="h" fact="0.0971"/>
          <dgm:constr type="w" for="ch" forName="image_accent_3" refType="w" fact="0.0161"/>
          <dgm:constr type="h" for="ch" forName="image_accent_3" refType="h" fact="0.0251"/>
          <dgm:constr type="l" for="ch" forName="text_4" refType="w" fact="0.3243"/>
          <dgm:constr type="t" for="ch" forName="text_4" refType="h" fact="0.1191"/>
          <dgm:constr type="w" for="ch" forName="text_4" refType="w" fact="0.1341"/>
          <dgm:constr type="h" for="ch" forName="text_4" refType="h" fact="0.2095"/>
          <dgm:constr type="l" for="ch" forName="text_accent_4" refType="w" fact="0.4396"/>
          <dgm:constr type="t" for="ch" forName="text_accent_4" refType="h" fact="0.2101"/>
          <dgm:constr type="w" for="ch" forName="text_accent_4" refType="w" fact="0.0161"/>
          <dgm:constr type="h" for="ch" forName="text_accent_4" refType="h" fact="0.0251"/>
          <dgm:constr type="l" for="ch" forName="image_4" refType="w" fact="0.4319"/>
          <dgm:constr type="t" for="ch" forName="image_4" refType="h" fact="0.2301"/>
          <dgm:constr type="w" for="ch" forName="image_4" refType="w" fact="0.1341"/>
          <dgm:constr type="h" for="ch" forName="image_4" refType="h" fact="0.2095"/>
          <dgm:constr type="l" for="ch" forName="image_accent_4" refType="w" fact="0.4626"/>
          <dgm:constr type="t" for="ch" forName="image_accent_4" refType="h" fact="0.2342"/>
          <dgm:constr type="w" for="ch" forName="image_accent_4" refType="w" fact="0.0161"/>
          <dgm:constr type="h" for="ch" forName="image_accent_4" refType="h" fact="0.0251"/>
          <dgm:constr type="l" for="ch" forName="text_5" refType="w" fact="0.4317"/>
          <dgm:constr type="t" for="ch" forName="text_5" refType="h" fact="0.0069"/>
          <dgm:constr type="w" for="ch" forName="text_5" refType="w" fact="0.1341"/>
          <dgm:constr type="h" for="ch" forName="text_5" refType="h" fact="0.2095"/>
          <dgm:constr type="l" for="ch" forName="text_accent_5" refType="w" fact="0.547"/>
          <dgm:constr type="t" for="ch" forName="text_accent_5" refType="h" fact="0.0974"/>
          <dgm:constr type="w" for="ch" forName="text_accent_5" refType="w" fact="0.0161"/>
          <dgm:constr type="h" for="ch" forName="text_accent_5" refType="h" fact="0.0251"/>
          <dgm:constr type="l" for="ch" forName="image_5" refType="w" fact="0.5393"/>
          <dgm:constr type="t" for="ch" forName="image_5" refType="h" fact="0.1173"/>
          <dgm:constr type="w" for="ch" forName="image_5" refType="w" fact="0.1341"/>
          <dgm:constr type="h" for="ch" forName="image_5" refType="h" fact="0.2095"/>
          <dgm:constr type="l" for="ch" forName="image_accent_5" refType="w" fact="0.57"/>
          <dgm:constr type="t" for="ch" forName="image_accent_5" refType="h" fact="0.1215"/>
          <dgm:constr type="w" for="ch" forName="image_accent_5" refType="w" fact="0.0161"/>
          <dgm:constr type="h" for="ch" forName="image_accent_5" refType="h" fact="0.0251"/>
          <dgm:constr type="l" for="ch" forName="text_6" refType="w" fact="0.5397"/>
          <dgm:constr type="t" for="ch" forName="text_6" refType="h" fact="0.3413"/>
          <dgm:constr type="w" for="ch" forName="text_6" refType="w" fact="0.1341"/>
          <dgm:constr type="h" for="ch" forName="text_6" refType="h" fact="0.2095"/>
          <dgm:constr type="l" for="ch" forName="text_accent_6" refType="w" fact="0.5712"/>
          <dgm:constr type="t" for="ch" forName="text_accent_6" refType="h" fact="0.52"/>
          <dgm:constr type="w" for="ch" forName="text_accent_6" refType="w" fact="0.0161"/>
          <dgm:constr type="h" for="ch" forName="text_accent_6" refType="h" fact="0.0251"/>
          <dgm:constr type="l" for="ch" forName="image_6" refType="w" fact="0.4319"/>
          <dgm:constr type="t" for="ch" forName="image_6" refType="h" fact="0.4533"/>
          <dgm:constr type="w" for="ch" forName="image_6" refType="w" fact="0.1341"/>
          <dgm:constr type="h" for="ch" forName="image_6" refType="h" fact="0.2095"/>
          <dgm:constr type="l" for="ch" forName="image_accent_6" refType="w" fact="0.5461"/>
          <dgm:constr type="t" for="ch" forName="image_accent_6" refType="h" fact="0.5447"/>
          <dgm:constr type="w" for="ch" forName="image_accent_6" refType="w" fact="0.0161"/>
          <dgm:constr type="h" for="ch" forName="image_accent_6" refType="h" fact="0.0251"/>
          <dgm:constr type="l" for="ch" forName="image_7" refType="w" fact="0.1087"/>
          <dgm:constr type="t" for="ch" forName="image_7" refType="h" fact="0.5668"/>
          <dgm:constr type="w" for="ch" forName="image_7" refType="w" fact="0.1341"/>
          <dgm:constr type="h" for="ch" forName="image_7" refType="h" fact="0.2095"/>
          <dgm:constr type="l" for="ch" forName="image_accent_7" refType="w" fact="0.1958"/>
          <dgm:constr type="t" for="ch" forName="image_accent_7" refType="h" fact="0.5725"/>
          <dgm:constr type="w" for="ch" forName="image_accent_7" refType="w" fact="0.0161"/>
          <dgm:constr type="h" for="ch" forName="image_accent_7" refType="h" fact="0.0251"/>
          <dgm:constr type="l" for="ch" forName="text_7" refType="w" fact="0.2153"/>
          <dgm:constr type="t" for="ch" forName="text_7" refType="h" fact="0.4525"/>
          <dgm:constr type="w" for="ch" forName="text_7" refType="w" fact="0.1374"/>
          <dgm:constr type="h" for="ch" forName="text_7" refType="h" fact="0.2147"/>
          <dgm:constr type="l" for="ch" forName="text_accent_7" refType="w" fact="0.221"/>
          <dgm:constr type="t" for="ch" forName="text_accent_7" refType="h" fact="0.5448"/>
          <dgm:constr type="w" for="ch" forName="text_accent_7" refType="w" fact="0.0161"/>
          <dgm:constr type="h" for="ch" forName="text_accent_7" refType="h" fact="0.0251"/>
          <dgm:constr type="l" for="ch" forName="image_8" refType="w" fact="0.5391"/>
          <dgm:constr type="t" for="ch" forName="image_8" refType="h" fact="0.5673"/>
          <dgm:constr type="w" for="ch" forName="image_8" refType="w" fact="0.1341"/>
          <dgm:constr type="h" for="ch" forName="image_8" refType="h" fact="0.2095"/>
          <dgm:constr type="l" for="ch" forName="image_accent_8" refType="w" fact="0.6544"/>
          <dgm:constr type="t" for="ch" forName="image_accent_8" refType="h" fact="0.6583"/>
          <dgm:constr type="w" for="ch" forName="image_accent_8" refType="w" fact="0.0161"/>
          <dgm:constr type="h" for="ch" forName="image_accent_8" refType="h" fact="0.0251"/>
          <dgm:constr type="l" for="ch" forName="text_8" refType="w" fact="0.647"/>
          <dgm:constr type="t" for="ch" forName="text_8" refType="h" fact="0.4543"/>
          <dgm:constr type="w" for="ch" forName="text_8" refType="w" fact="0.1341"/>
          <dgm:constr type="h" for="ch" forName="text_8" refType="h" fact="0.2095"/>
          <dgm:constr type="l" for="ch" forName="text_accent_8" refType="w" fact="0.6787"/>
          <dgm:constr type="t" for="ch" forName="text_accent_8" refType="h" fact="0.6343"/>
          <dgm:constr type="w" for="ch" forName="text_accent_8" refType="w" fact="0.0161"/>
          <dgm:constr type="h" for="ch" forName="text_accent_8" refType="h" fact="0.0251"/>
          <dgm:constr type="l" for="ch" forName="image_9" refType="w" fact="0.6471"/>
          <dgm:constr type="t" for="ch" forName="image_9" refType="h" fact="0.229"/>
          <dgm:constr type="w" for="ch" forName="image_9" refType="w" fact="0.1341"/>
          <dgm:constr type="h" for="ch" forName="image_9" refType="h" fact="0.2095"/>
          <dgm:constr type="l" for="ch" forName="image_accent_9" refType="w" fact="0.7342"/>
          <dgm:constr type="t" for="ch" forName="image_accent_9" refType="h" fact="0.2347"/>
          <dgm:constr type="w" for="ch" forName="image_accent_9" refType="w" fact="0.0161"/>
          <dgm:constr type="h" for="ch" forName="image_accent_9" refType="h" fact="0.0251"/>
          <dgm:constr type="l" for="ch" forName="text_9" refType="w" fact="0.6455"/>
          <dgm:constr type="t" for="ch" forName="text_9" refType="h" fact="0.0017"/>
          <dgm:constr type="w" for="ch" forName="text_9" refType="w" fact="0.1374"/>
          <dgm:constr type="h" for="ch" forName="text_9" refType="h" fact="0.2147"/>
          <dgm:constr type="l" for="ch" forName="text_accent_9" refType="w" fact="0.7342"/>
          <dgm:constr type="t" for="ch" forName="text_accent_9" refType="h" fact="0.1844"/>
          <dgm:constr type="w" for="ch" forName="text_accent_9" refType="w" fact="0.0161"/>
          <dgm:constr type="h" for="ch" forName="text_accent_9" refType="h" fact="0.0251"/>
          <dgm:constr type="l" for="ch" forName="text_10" refType="w" fact="0.3238"/>
          <dgm:constr type="t" for="ch" forName="text_10" refType="h" fact="0.5673"/>
          <dgm:constr type="w" for="ch" forName="text_10" refType="w" fact="0.1341"/>
          <dgm:constr type="h" for="ch" forName="text_10" refType="h" fact="0.2095"/>
          <dgm:constr type="l" for="ch" forName="text_accent_10" refType="w" fact="0.3554"/>
          <dgm:constr type="t" for="ch" forName="text_accent_10" refType="h" fact="0.746"/>
          <dgm:constr type="w" for="ch" forName="text_accent_10" refType="w" fact="0.0161"/>
          <dgm:constr type="h" for="ch" forName="text_accent_10" refType="h" fact="0.0251"/>
          <dgm:constr type="l" for="ch" forName="image_10" refType="w" fact="0.216"/>
          <dgm:constr type="t" for="ch" forName="image_10" refType="h" fact="0.6792"/>
          <dgm:constr type="w" for="ch" forName="image_10" refType="w" fact="0.1341"/>
          <dgm:constr type="h" for="ch" forName="image_10" refType="h" fact="0.2095"/>
          <dgm:constr type="l" for="ch" forName="image_accent_10" refType="w" fact="0.3303"/>
          <dgm:constr type="t" for="ch" forName="image_accent_10" refType="h" fact="0.7707"/>
          <dgm:constr type="w" for="ch" forName="image_accent_10" refType="w" fact="0.0161"/>
          <dgm:constr type="h" for="ch" forName="image_accent_10" refType="h" fact="0.0251"/>
          <dgm:constr type="l" for="ch" forName="text_11" refType="w" fact="0.5395"/>
          <dgm:constr type="t" for="ch" forName="text_11" refType="h" fact="0.7905"/>
          <dgm:constr type="w" for="ch" forName="text_11" refType="w" fact="0.1341"/>
          <dgm:constr type="h" for="ch" forName="text_11" refType="h" fact="0.2095"/>
          <dgm:constr type="l" for="ch" forName="text_accent_11" refType="w" fact="0.5425"/>
          <dgm:constr type="t" for="ch" forName="text_accent_11" refType="h" fact="0.8827"/>
          <dgm:constr type="w" for="ch" forName="text_accent_11" refType="w" fact="0.0161"/>
          <dgm:constr type="h" for="ch" forName="text_accent_11" refType="h" fact="0.0251"/>
          <dgm:constr type="l" for="ch" forName="image_11" refType="w" fact="0.4302"/>
          <dgm:constr type="t" for="ch" forName="image_11" refType="h" fact="0.6769"/>
          <dgm:constr type="w" for="ch" forName="image_11" refType="w" fact="0.1374"/>
          <dgm:constr type="h" for="ch" forName="image_11" refType="h" fact="0.2147"/>
          <dgm:constr type="l" for="ch" forName="image_accent_11" refType="w" fact="0.5189"/>
          <dgm:constr type="t" for="ch" forName="image_accent_11" refType="h" fact="0.8596"/>
          <dgm:constr type="w" for="ch" forName="image_accent_11" refType="w" fact="0.0161"/>
          <dgm:constr type="h" for="ch" forName="image_accent_11" refType="h" fact="0.0251"/>
          <dgm:constr type="l" for="ch" forName="image_12" refType="w" fact="0.7549"/>
          <dgm:constr type="t" for="ch" forName="image_12" refType="h" fact="0.566"/>
          <dgm:constr type="w" for="ch" forName="image_12" refType="w" fact="0.1341"/>
          <dgm:constr type="h" for="ch" forName="image_12" refType="h" fact="0.2095"/>
          <dgm:constr type="l" for="ch" forName="image_accent_12" refType="w" fact="0.7864"/>
          <dgm:constr type="t" for="ch" forName="image_accent_12" refType="h" fact="0.7447"/>
          <dgm:constr type="w" for="ch" forName="image_accent_12" refType="w" fact="0.0161"/>
          <dgm:constr type="h" for="ch" forName="image_accent_12" refType="h" fact="0.0251"/>
          <dgm:constr type="l" for="ch" forName="text_12" refType="w" fact="0.6471"/>
          <dgm:constr type="t" for="ch" forName="text_12" refType="h" fact="0.678"/>
          <dgm:constr type="w" for="ch" forName="text_12" refType="w" fact="0.1341"/>
          <dgm:constr type="h" for="ch" forName="text_12" refType="h" fact="0.2095"/>
          <dgm:constr type="l" for="ch" forName="text_accent_12" refType="w" fact="0.7613"/>
          <dgm:constr type="t" for="ch" forName="text_accent_12" refType="h" fact="0.7694"/>
          <dgm:constr type="w" for="ch" forName="text_accent_12" refType="w" fact="0.0161"/>
          <dgm:constr type="h" for="ch" forName="text_accent_12" refType="h" fact="0.0251"/>
          <dgm:constr type="l" for="ch" forName="text_13" refType="w" fact="0.7555"/>
          <dgm:constr type="t" for="ch" forName="text_13" refType="h" fact="0.3415"/>
          <dgm:constr type="w" for="ch" forName="text_13" refType="w" fact="0.1341"/>
          <dgm:constr type="h" for="ch" forName="text_13" refType="h" fact="0.2095"/>
          <dgm:constr type="l" for="ch" forName="text_accent_13" refType="w" fact="0.8426"/>
          <dgm:constr type="t" for="ch" forName="text_accent_13" refType="h" fact="0.3472"/>
          <dgm:constr type="w" for="ch" forName="text_accent_13" refType="w" fact="0.0161"/>
          <dgm:constr type="h" for="ch" forName="text_accent_13" refType="h" fact="0.0251"/>
          <dgm:constr type="l" for="ch" forName="image_13" refType="w" fact="0.7539"/>
          <dgm:constr type="t" for="ch" forName="image_13" refType="h" fact="0.1142"/>
          <dgm:constr type="w" for="ch" forName="image_13" refType="w" fact="0.1374"/>
          <dgm:constr type="h" for="ch" forName="image_13" refType="h" fact="0.2147"/>
          <dgm:constr type="l" for="ch" forName="image_accent_13" refType="w" fact="0.8426"/>
          <dgm:constr type="t" for="ch" forName="image_accent_13" refType="h" fact="0.2968"/>
          <dgm:constr type="w" for="ch" forName="image_accent_13" refType="w" fact="0.0161"/>
          <dgm:constr type="h" for="ch" forName="image_accent_13" refType="h" fact="0.0251"/>
          <dgm:constr type="l" for="ch" forName="text_14" refType="w" fact="0.864"/>
          <dgm:constr type="t" for="ch" forName="text_14" refType="h" fact="0.6774"/>
          <dgm:constr type="w" for="ch" forName="text_14" refType="w" fact="0.1341"/>
          <dgm:constr type="h" for="ch" forName="text_14" refType="h" fact="0.2095"/>
          <dgm:constr type="l" for="ch" forName="text_accent_14" refType="w" fact="0.9511"/>
          <dgm:constr type="t" for="ch" forName="text_accent_14" refType="h" fact="0.683"/>
          <dgm:constr type="w" for="ch" forName="text_accent_14" refType="w" fact="0.0161"/>
          <dgm:constr type="h" for="ch" forName="text_accent_14" refType="h" fact="0.0251"/>
          <dgm:constr type="l" for="ch" forName="image_14" refType="w" fact="0.8625"/>
          <dgm:constr type="t" for="ch" forName="image_14" refType="h" fact="0.4501"/>
          <dgm:constr type="w" for="ch" forName="image_14" refType="w" fact="0.1374"/>
          <dgm:constr type="h" for="ch" forName="image_14" refType="h" fact="0.2147"/>
          <dgm:constr type="l" for="ch" forName="image_accent_14" refType="w" fact="0.9512"/>
          <dgm:constr type="t" for="ch" forName="image_accent_14" refType="h" fact="0.6327"/>
          <dgm:constr type="w" for="ch" forName="image_accent_14" refType="w" fact="0.0161"/>
          <dgm:constr type="h" for="ch" forName="image_accent_14" refType="h" fact="0.0251"/>
          <dgm:constr type="l" for="ch" forName="text_15" refType="w" fact="0.8642"/>
          <dgm:constr type="t" for="ch" forName="text_15" refType="h" fact="0.2273"/>
          <dgm:constr type="w" for="ch" forName="text_15" refType="w" fact="0.1341"/>
          <dgm:constr type="h" for="ch" forName="text_15" refType="h" fact="0.2095"/>
          <dgm:constr type="l" for="ch" forName="text_accent_15" refType="w" fact="0.9512"/>
          <dgm:constr type="t" for="ch" forName="text_accent_15" refType="h" fact="0.233"/>
          <dgm:constr type="w" for="ch" forName="text_accent_15" refType="w" fact="0.0161"/>
          <dgm:constr type="h" for="ch" forName="text_accent_15" refType="h" fact="0.0251"/>
          <dgm:constr type="l" for="ch" forName="image_15" refType="w" fact="0.8626"/>
          <dgm:constr type="t" for="ch" forName="image_15" refType="h" fact="0"/>
          <dgm:constr type="w" for="ch" forName="image_15" refType="w" fact="0.1374"/>
          <dgm:constr type="h" for="ch" forName="image_15" refType="h" fact="0.2147"/>
          <dgm:constr type="l" for="ch" forName="image_accent_15" refType="w" fact="0.9513"/>
          <dgm:constr type="t" for="ch" forName="image_accent_15" refType="h" fact="0.1826"/>
          <dgm:constr type="w" for="ch" forName="image_accent_15" refType="w" fact="0.0161"/>
          <dgm:constr type="h" for="ch" forName="image_accent_15" refType="h" fact="0.0251"/>
        </dgm:constrLst>
      </dgm:if>
      <dgm:if name="Name17" axis="ch" ptType="node" func="cnt" op="equ" val="16">
        <dgm:alg type="composite">
          <dgm:param type="ar" val="2.0101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8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4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4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2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2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9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6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5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4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6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3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9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4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9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2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9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2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8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8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6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4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3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6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7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7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5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1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1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1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6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7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6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5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6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1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1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</dgm:constrLst>
      </dgm:if>
      <dgm:if name="Name18" axis="ch" ptType="node" func="cnt" op="equ" val="17">
        <dgm:alg type="composite">
          <dgm:param type="ar" val="2.0104"/>
        </dgm:alg>
        <dgm:constrLst>
          <dgm:constr type="primFontSz" for="des" ptType="node" op="equ" val="65"/>
          <dgm:constr type="l" for="ch" forName="text_1" refType="w" fact="0.0986"/>
          <dgm:constr type="t" for="ch" forName="text_1" refType="h" fact="0.3421"/>
          <dgm:constr type="w" for="ch" forName="text_1" refType="w" fact="0.1209"/>
          <dgm:constr type="h" for="ch" forName="text_1" refType="h" fact="0.2095"/>
          <dgm:constr type="l" for="ch" forName="text_accent_1" refType="w" fact="0.1013"/>
          <dgm:constr type="t" for="ch" forName="text_accent_1" refType="h" fact="0.4343"/>
          <dgm:constr type="w" for="ch" forName="text_accent_1" refType="w" fact="0.0145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239"/>
          <dgm:constr type="h" for="ch" forName="image_1" refType="h" fact="0.2147"/>
          <dgm:constr type="l" for="ch" forName="image_accent_1" refType="w" fact="0.0799"/>
          <dgm:constr type="t" for="ch" forName="image_accent_1" refType="h" fact="0.4111"/>
          <dgm:constr type="w" for="ch" forName="image_accent_1" refType="w" fact="0.0145"/>
          <dgm:constr type="h" for="ch" forName="image_accent_1" refType="h" fact="0.0251"/>
          <dgm:constr type="l" for="ch" forName="image_2" refType="w" fact="0.2925"/>
          <dgm:constr type="t" for="ch" forName="image_2" refType="h" fact="0.3421"/>
          <dgm:constr type="w" for="ch" forName="image_2" refType="w" fact="0.1209"/>
          <dgm:constr type="h" for="ch" forName="image_2" refType="h" fact="0.2095"/>
          <dgm:constr type="l" for="ch" forName="image_accent_2" refType="w" fact="0.2952"/>
          <dgm:constr type="t" for="ch" forName="image_accent_2" refType="h" fact="0.4343"/>
          <dgm:constr type="w" for="ch" forName="image_accent_2" refType="w" fact="0.0145"/>
          <dgm:constr type="h" for="ch" forName="image_accent_2" refType="h" fact="0.0251"/>
          <dgm:constr type="l" for="ch" forName="text_2" refType="w" fact="0.1939"/>
          <dgm:constr type="t" for="ch" forName="text_2" refType="h" fact="0.2285"/>
          <dgm:constr type="w" for="ch" forName="text_2" refType="w" fact="0.1239"/>
          <dgm:constr type="h" for="ch" forName="text_2" refType="h" fact="0.2147"/>
          <dgm:constr type="l" for="ch" forName="text_accent_2" refType="w" fact="0.2739"/>
          <dgm:constr type="t" for="ch" forName="text_accent_2" refType="h" fact="0.4111"/>
          <dgm:constr type="w" for="ch" forName="text_accent_2" refType="w" fact="0.0145"/>
          <dgm:constr type="h" for="ch" forName="text_accent_2" refType="h" fact="0.0251"/>
          <dgm:constr type="l" for="ch" forName="text_3" refType="w" fact="0.0986"/>
          <dgm:constr type="t" for="ch" forName="text_3" refType="h" fact="0.1207"/>
          <dgm:constr type="w" for="ch" forName="text_3" refType="w" fact="0.1209"/>
          <dgm:constr type="h" for="ch" forName="text_3" refType="h" fact="0.2095"/>
          <dgm:constr type="l" for="ch" forName="text_accent_3" refType="w" fact="0.1771"/>
          <dgm:constr type="t" for="ch" forName="text_accent_3" refType="h" fact="0.1264"/>
          <dgm:constr type="w" for="ch" forName="text_accent_3" refType="w" fact="0.0145"/>
          <dgm:constr type="h" for="ch" forName="text_accent_3" refType="h" fact="0.0251"/>
          <dgm:constr type="l" for="ch" forName="image_3" refType="w" fact="0.1939"/>
          <dgm:constr type="t" for="ch" forName="image_3" refType="h" fact="0.0048"/>
          <dgm:constr type="w" for="ch" forName="image_3" refType="w" fact="0.1239"/>
          <dgm:constr type="h" for="ch" forName="image_3" refType="h" fact="0.2147"/>
          <dgm:constr type="l" for="ch" forName="image_accent_3" refType="w" fact="0.199"/>
          <dgm:constr type="t" for="ch" forName="image_accent_3" refType="h" fact="0.0971"/>
          <dgm:constr type="w" for="ch" forName="image_accent_3" refType="w" fact="0.0145"/>
          <dgm:constr type="h" for="ch" forName="image_accent_3" refType="h" fact="0.0251"/>
          <dgm:constr type="l" for="ch" forName="text_4" refType="w" fact="0.2923"/>
          <dgm:constr type="t" for="ch" forName="text_4" refType="h" fact="0.1191"/>
          <dgm:constr type="w" for="ch" forName="text_4" refType="w" fact="0.1209"/>
          <dgm:constr type="h" for="ch" forName="text_4" refType="h" fact="0.2095"/>
          <dgm:constr type="l" for="ch" forName="text_accent_4" refType="w" fact="0.3963"/>
          <dgm:constr type="t" for="ch" forName="text_accent_4" refType="h" fact="0.2101"/>
          <dgm:constr type="w" for="ch" forName="text_accent_4" refType="w" fact="0.0145"/>
          <dgm:constr type="h" for="ch" forName="text_accent_4" refType="h" fact="0.0251"/>
          <dgm:constr type="l" for="ch" forName="image_4" refType="w" fact="0.3893"/>
          <dgm:constr type="t" for="ch" forName="image_4" refType="h" fact="0.2301"/>
          <dgm:constr type="w" for="ch" forName="image_4" refType="w" fact="0.1209"/>
          <dgm:constr type="h" for="ch" forName="image_4" refType="h" fact="0.2095"/>
          <dgm:constr type="l" for="ch" forName="image_accent_4" refType="w" fact="0.417"/>
          <dgm:constr type="t" for="ch" forName="image_accent_4" refType="h" fact="0.2342"/>
          <dgm:constr type="w" for="ch" forName="image_accent_4" refType="w" fact="0.0145"/>
          <dgm:constr type="h" for="ch" forName="image_accent_4" refType="h" fact="0.0251"/>
          <dgm:constr type="l" for="ch" forName="text_5" refType="w" fact="0.3891"/>
          <dgm:constr type="t" for="ch" forName="text_5" refType="h" fact="0.0069"/>
          <dgm:constr type="w" for="ch" forName="text_5" refType="w" fact="0.1209"/>
          <dgm:constr type="h" for="ch" forName="text_5" refType="h" fact="0.2095"/>
          <dgm:constr type="l" for="ch" forName="text_accent_5" refType="w" fact="0.4931"/>
          <dgm:constr type="t" for="ch" forName="text_accent_5" refType="h" fact="0.0974"/>
          <dgm:constr type="w" for="ch" forName="text_accent_5" refType="w" fact="0.0145"/>
          <dgm:constr type="h" for="ch" forName="text_accent_5" refType="h" fact="0.0251"/>
          <dgm:constr type="l" for="ch" forName="image_5" refType="w" fact="0.4861"/>
          <dgm:constr type="t" for="ch" forName="image_5" refType="h" fact="0.1173"/>
          <dgm:constr type="w" for="ch" forName="image_5" refType="w" fact="0.1209"/>
          <dgm:constr type="h" for="ch" forName="image_5" refType="h" fact="0.2095"/>
          <dgm:constr type="l" for="ch" forName="image_accent_5" refType="w" fact="0.5138"/>
          <dgm:constr type="t" for="ch" forName="image_accent_5" refType="h" fact="0.1215"/>
          <dgm:constr type="w" for="ch" forName="image_accent_5" refType="w" fact="0.0145"/>
          <dgm:constr type="h" for="ch" forName="image_accent_5" refType="h" fact="0.0251"/>
          <dgm:constr type="l" for="ch" forName="text_6" refType="w" fact="0.4865"/>
          <dgm:constr type="t" for="ch" forName="text_6" refType="h" fact="0.3413"/>
          <dgm:constr type="w" for="ch" forName="text_6" refType="w" fact="0.1209"/>
          <dgm:constr type="h" for="ch" forName="text_6" refType="h" fact="0.2095"/>
          <dgm:constr type="l" for="ch" forName="text_accent_6" refType="w" fact="0.5149"/>
          <dgm:constr type="t" for="ch" forName="text_accent_6" refType="h" fact="0.52"/>
          <dgm:constr type="w" for="ch" forName="text_accent_6" refType="w" fact="0.0145"/>
          <dgm:constr type="h" for="ch" forName="text_accent_6" refType="h" fact="0.0251"/>
          <dgm:constr type="l" for="ch" forName="image_6" refType="w" fact="0.3893"/>
          <dgm:constr type="t" for="ch" forName="image_6" refType="h" fact="0.4533"/>
          <dgm:constr type="w" for="ch" forName="image_6" refType="w" fact="0.1209"/>
          <dgm:constr type="h" for="ch" forName="image_6" refType="h" fact="0.2095"/>
          <dgm:constr type="l" for="ch" forName="image_accent_6" refType="w" fact="0.4923"/>
          <dgm:constr type="t" for="ch" forName="image_accent_6" refType="h" fact="0.5447"/>
          <dgm:constr type="w" for="ch" forName="image_accent_6" refType="w" fact="0.0145"/>
          <dgm:constr type="h" for="ch" forName="image_accent_6" refType="h" fact="0.0251"/>
          <dgm:constr type="l" for="ch" forName="image_7" refType="w" fact="0.098"/>
          <dgm:constr type="t" for="ch" forName="image_7" refType="h" fact="0.5668"/>
          <dgm:constr type="w" for="ch" forName="image_7" refType="w" fact="0.1209"/>
          <dgm:constr type="h" for="ch" forName="image_7" refType="h" fact="0.2095"/>
          <dgm:constr type="l" for="ch" forName="image_accent_7" refType="w" fact="0.1765"/>
          <dgm:constr type="t" for="ch" forName="image_accent_7" refType="h" fact="0.5725"/>
          <dgm:constr type="w" for="ch" forName="image_accent_7" refType="w" fact="0.0145"/>
          <dgm:constr type="h" for="ch" forName="image_accent_7" refType="h" fact="0.0251"/>
          <dgm:constr type="l" for="ch" forName="text_7" refType="w" fact="0.1941"/>
          <dgm:constr type="t" for="ch" forName="text_7" refType="h" fact="0.4525"/>
          <dgm:constr type="w" for="ch" forName="text_7" refType="w" fact="0.1239"/>
          <dgm:constr type="h" for="ch" forName="text_7" refType="h" fact="0.2147"/>
          <dgm:constr type="l" for="ch" forName="text_accent_7" refType="w" fact="0.1992"/>
          <dgm:constr type="t" for="ch" forName="text_accent_7" refType="h" fact="0.5448"/>
          <dgm:constr type="w" for="ch" forName="text_accent_7" refType="w" fact="0.0145"/>
          <dgm:constr type="h" for="ch" forName="text_accent_7" refType="h" fact="0.0251"/>
          <dgm:constr type="l" for="ch" forName="image_8" refType="w" fact="0.4859"/>
          <dgm:constr type="t" for="ch" forName="image_8" refType="h" fact="0.5673"/>
          <dgm:constr type="w" for="ch" forName="image_8" refType="w" fact="0.1209"/>
          <dgm:constr type="h" for="ch" forName="image_8" refType="h" fact="0.2095"/>
          <dgm:constr type="l" for="ch" forName="image_accent_8" refType="w" fact="0.5899"/>
          <dgm:constr type="t" for="ch" forName="image_accent_8" refType="h" fact="0.6583"/>
          <dgm:constr type="w" for="ch" forName="image_accent_8" refType="w" fact="0.0145"/>
          <dgm:constr type="h" for="ch" forName="image_accent_8" refType="h" fact="0.0251"/>
          <dgm:constr type="l" for="ch" forName="text_8" refType="w" fact="0.5832"/>
          <dgm:constr type="t" for="ch" forName="text_8" refType="h" fact="0.4543"/>
          <dgm:constr type="w" for="ch" forName="text_8" refType="w" fact="0.1209"/>
          <dgm:constr type="h" for="ch" forName="text_8" refType="h" fact="0.2095"/>
          <dgm:constr type="l" for="ch" forName="text_accent_8" refType="w" fact="0.6118"/>
          <dgm:constr type="t" for="ch" forName="text_accent_8" refType="h" fact="0.6343"/>
          <dgm:constr type="w" for="ch" forName="text_accent_8" refType="w" fact="0.0145"/>
          <dgm:constr type="h" for="ch" forName="text_accent_8" refType="h" fact="0.0251"/>
          <dgm:constr type="l" for="ch" forName="image_9" refType="w" fact="0.5833"/>
          <dgm:constr type="t" for="ch" forName="image_9" refType="h" fact="0.229"/>
          <dgm:constr type="w" for="ch" forName="image_9" refType="w" fact="0.1209"/>
          <dgm:constr type="h" for="ch" forName="image_9" refType="h" fact="0.2095"/>
          <dgm:constr type="l" for="ch" forName="image_accent_9" refType="w" fact="0.6618"/>
          <dgm:constr type="t" for="ch" forName="image_accent_9" refType="h" fact="0.2347"/>
          <dgm:constr type="w" for="ch" forName="image_accent_9" refType="w" fact="0.0145"/>
          <dgm:constr type="h" for="ch" forName="image_accent_9" refType="h" fact="0.0251"/>
          <dgm:constr type="l" for="ch" forName="text_9" refType="w" fact="0.5819"/>
          <dgm:constr type="t" for="ch" forName="text_9" refType="h" fact="0.0017"/>
          <dgm:constr type="w" for="ch" forName="text_9" refType="w" fact="0.1239"/>
          <dgm:constr type="h" for="ch" forName="text_9" refType="h" fact="0.2147"/>
          <dgm:constr type="l" for="ch" forName="text_accent_9" refType="w" fact="0.6618"/>
          <dgm:constr type="t" for="ch" forName="text_accent_9" refType="h" fact="0.1844"/>
          <dgm:constr type="w" for="ch" forName="text_accent_9" refType="w" fact="0.0145"/>
          <dgm:constr type="h" for="ch" forName="text_accent_9" refType="h" fact="0.0251"/>
          <dgm:constr type="l" for="ch" forName="text_10" refType="w" fact="0.2919"/>
          <dgm:constr type="t" for="ch" forName="text_10" refType="h" fact="0.5673"/>
          <dgm:constr type="w" for="ch" forName="text_10" refType="w" fact="0.1209"/>
          <dgm:constr type="h" for="ch" forName="text_10" refType="h" fact="0.2095"/>
          <dgm:constr type="l" for="ch" forName="text_accent_10" refType="w" fact="0.3204"/>
          <dgm:constr type="t" for="ch" forName="text_accent_10" refType="h" fact="0.746"/>
          <dgm:constr type="w" for="ch" forName="text_accent_10" refType="w" fact="0.0145"/>
          <dgm:constr type="h" for="ch" forName="text_accent_10" refType="h" fact="0.0251"/>
          <dgm:constr type="l" for="ch" forName="image_10" refType="w" fact="0.1947"/>
          <dgm:constr type="t" for="ch" forName="image_10" refType="h" fact="0.6792"/>
          <dgm:constr type="w" for="ch" forName="image_10" refType="w" fact="0.1209"/>
          <dgm:constr type="h" for="ch" forName="image_10" refType="h" fact="0.2095"/>
          <dgm:constr type="l" for="ch" forName="image_accent_10" refType="w" fact="0.2977"/>
          <dgm:constr type="t" for="ch" forName="image_accent_10" refType="h" fact="0.7707"/>
          <dgm:constr type="w" for="ch" forName="image_accent_10" refType="w" fact="0.0145"/>
          <dgm:constr type="h" for="ch" forName="image_accent_10" refType="h" fact="0.0251"/>
          <dgm:constr type="l" for="ch" forName="text_11" refType="w" fact="0.4864"/>
          <dgm:constr type="t" for="ch" forName="text_11" refType="h" fact="0.7905"/>
          <dgm:constr type="w" for="ch" forName="text_11" refType="w" fact="0.1209"/>
          <dgm:constr type="h" for="ch" forName="text_11" refType="h" fact="0.2095"/>
          <dgm:constr type="l" for="ch" forName="text_accent_11" refType="w" fact="0.4891"/>
          <dgm:constr type="t" for="ch" forName="text_accent_11" refType="h" fact="0.8827"/>
          <dgm:constr type="w" for="ch" forName="text_accent_11" refType="w" fact="0.0145"/>
          <dgm:constr type="h" for="ch" forName="text_accent_11" refType="h" fact="0.0251"/>
          <dgm:constr type="l" for="ch" forName="image_11" refType="w" fact="0.3878"/>
          <dgm:constr type="t" for="ch" forName="image_11" refType="h" fact="0.6769"/>
          <dgm:constr type="w" for="ch" forName="image_11" refType="w" fact="0.1239"/>
          <dgm:constr type="h" for="ch" forName="image_11" refType="h" fact="0.2147"/>
          <dgm:constr type="l" for="ch" forName="image_accent_11" refType="w" fact="0.4677"/>
          <dgm:constr type="t" for="ch" forName="image_accent_11" refType="h" fact="0.8596"/>
          <dgm:constr type="w" for="ch" forName="image_accent_11" refType="w" fact="0.0145"/>
          <dgm:constr type="h" for="ch" forName="image_accent_11" refType="h" fact="0.0251"/>
          <dgm:constr type="l" for="ch" forName="image_12" refType="w" fact="0.6805"/>
          <dgm:constr type="t" for="ch" forName="image_12" refType="h" fact="0.566"/>
          <dgm:constr type="w" for="ch" forName="image_12" refType="w" fact="0.1209"/>
          <dgm:constr type="h" for="ch" forName="image_12" refType="h" fact="0.2095"/>
          <dgm:constr type="l" for="ch" forName="image_accent_12" refType="w" fact="0.7089"/>
          <dgm:constr type="t" for="ch" forName="image_accent_12" refType="h" fact="0.7447"/>
          <dgm:constr type="w" for="ch" forName="image_accent_12" refType="w" fact="0.0145"/>
          <dgm:constr type="h" for="ch" forName="image_accent_12" refType="h" fact="0.0251"/>
          <dgm:constr type="l" for="ch" forName="text_12" refType="w" fact="0.5833"/>
          <dgm:constr type="t" for="ch" forName="text_12" refType="h" fact="0.678"/>
          <dgm:constr type="w" for="ch" forName="text_12" refType="w" fact="0.1209"/>
          <dgm:constr type="h" for="ch" forName="text_12" refType="h" fact="0.2095"/>
          <dgm:constr type="l" for="ch" forName="text_accent_12" refType="w" fact="0.6862"/>
          <dgm:constr type="t" for="ch" forName="text_accent_12" refType="h" fact="0.7694"/>
          <dgm:constr type="w" for="ch" forName="text_accent_12" refType="w" fact="0.0145"/>
          <dgm:constr type="h" for="ch" forName="text_accent_12" refType="h" fact="0.0251"/>
          <dgm:constr type="l" for="ch" forName="text_13" refType="w" fact="0.681"/>
          <dgm:constr type="t" for="ch" forName="text_13" refType="h" fact="0.3415"/>
          <dgm:constr type="w" for="ch" forName="text_13" refType="w" fact="0.1209"/>
          <dgm:constr type="h" for="ch" forName="text_13" refType="h" fact="0.2095"/>
          <dgm:constr type="l" for="ch" forName="text_accent_13" refType="w" fact="0.7595"/>
          <dgm:constr type="t" for="ch" forName="text_accent_13" refType="h" fact="0.3472"/>
          <dgm:constr type="w" for="ch" forName="text_accent_13" refType="w" fact="0.0145"/>
          <dgm:constr type="h" for="ch" forName="text_accent_13" refType="h" fact="0.0251"/>
          <dgm:constr type="l" for="ch" forName="image_13" refType="w" fact="0.6796"/>
          <dgm:constr type="t" for="ch" forName="image_13" refType="h" fact="0.1142"/>
          <dgm:constr type="w" for="ch" forName="image_13" refType="w" fact="0.1239"/>
          <dgm:constr type="h" for="ch" forName="image_13" refType="h" fact="0.2147"/>
          <dgm:constr type="l" for="ch" forName="image_accent_13" refType="w" fact="0.7596"/>
          <dgm:constr type="t" for="ch" forName="image_accent_13" refType="h" fact="0.2968"/>
          <dgm:constr type="w" for="ch" forName="image_accent_13" refType="w" fact="0.0145"/>
          <dgm:constr type="h" for="ch" forName="image_accent_13" refType="h" fact="0.0251"/>
          <dgm:constr type="l" for="ch" forName="text_14" refType="w" fact="0.7789"/>
          <dgm:constr type="t" for="ch" forName="text_14" refType="h" fact="0.6774"/>
          <dgm:constr type="w" for="ch" forName="text_14" refType="w" fact="0.1209"/>
          <dgm:constr type="h" for="ch" forName="text_14" refType="h" fact="0.2095"/>
          <dgm:constr type="l" for="ch" forName="text_accent_14" refType="w" fact="0.8574"/>
          <dgm:constr type="t" for="ch" forName="text_accent_14" refType="h" fact="0.683"/>
          <dgm:constr type="w" for="ch" forName="text_accent_14" refType="w" fact="0.0145"/>
          <dgm:constr type="h" for="ch" forName="text_accent_14" refType="h" fact="0.0251"/>
          <dgm:constr type="l" for="ch" forName="image_14" refType="w" fact="0.778"/>
          <dgm:constr type="t" for="ch" forName="image_14" refType="h" fact="0.4501"/>
          <dgm:constr type="w" for="ch" forName="image_14" refType="w" fact="0.1239"/>
          <dgm:constr type="h" for="ch" forName="image_14" refType="h" fact="0.2147"/>
          <dgm:constr type="l" for="ch" forName="image_accent_14" refType="w" fact="0.858"/>
          <dgm:constr type="t" for="ch" forName="image_accent_14" refType="h" fact="0.6327"/>
          <dgm:constr type="w" for="ch" forName="image_accent_14" refType="w" fact="0.0145"/>
          <dgm:constr type="h" for="ch" forName="image_accent_14" refType="h" fact="0.0251"/>
          <dgm:constr type="l" for="ch" forName="text_15" refType="w" fact="0.779"/>
          <dgm:constr type="t" for="ch" forName="text_15" refType="h" fact="0.2273"/>
          <dgm:constr type="w" for="ch" forName="text_15" refType="w" fact="0.1209"/>
          <dgm:constr type="h" for="ch" forName="text_15" refType="h" fact="0.2095"/>
          <dgm:constr type="l" for="ch" forName="text_accent_15" refType="w" fact="0.8575"/>
          <dgm:constr type="t" for="ch" forName="text_accent_15" refType="h" fact="0.233"/>
          <dgm:constr type="w" for="ch" forName="text_accent_15" refType="w" fact="0.0145"/>
          <dgm:constr type="h" for="ch" forName="text_accent_15" refType="h" fact="0.0251"/>
          <dgm:constr type="l" for="ch" forName="image_15" refType="w" fact="0.7776"/>
          <dgm:constr type="t" for="ch" forName="image_15" refType="h" fact="0"/>
          <dgm:constr type="w" for="ch" forName="image_15" refType="w" fact="0.1239"/>
          <dgm:constr type="h" for="ch" forName="image_15" refType="h" fact="0.2147"/>
          <dgm:constr type="l" for="ch" forName="image_accent_15" refType="w" fact="0.8575"/>
          <dgm:constr type="t" for="ch" forName="image_accent_15" refType="h" fact="0.1826"/>
          <dgm:constr type="w" for="ch" forName="image_accent_15" refType="w" fact="0.0145"/>
          <dgm:constr type="h" for="ch" forName="image_accent_15" refType="h" fact="0.0251"/>
          <dgm:constr type="l" for="ch" forName="text_16" refType="w" fact="0.8774"/>
          <dgm:constr type="t" for="ch" forName="text_16" refType="h" fact="0.7895"/>
          <dgm:constr type="w" for="ch" forName="text_16" refType="w" fact="0.1209"/>
          <dgm:constr type="h" for="ch" forName="text_16" refType="h" fact="0.2095"/>
          <dgm:constr type="l" for="ch" forName="text_accent_16" refType="w" fact="0.9559"/>
          <dgm:constr type="t" for="ch" forName="text_accent_16" refType="h" fact="0.7952"/>
          <dgm:constr type="w" for="ch" forName="text_accent_16" refType="w" fact="0.0145"/>
          <dgm:constr type="h" for="ch" forName="text_accent_16" refType="h" fact="0.0251"/>
          <dgm:constr type="l" for="ch" forName="image_16" refType="w" fact="0.876"/>
          <dgm:constr type="t" for="ch" forName="image_16" refType="h" fact="0.5622"/>
          <dgm:constr type="w" for="ch" forName="image_16" refType="w" fact="0.1239"/>
          <dgm:constr type="h" for="ch" forName="image_16" refType="h" fact="0.2147"/>
          <dgm:constr type="l" for="ch" forName="image_accent_16" refType="w" fact="0.956"/>
          <dgm:constr type="t" for="ch" forName="image_accent_16" refType="h" fact="0.7449"/>
          <dgm:constr type="w" for="ch" forName="image_accent_16" refType="w" fact="0.0145"/>
          <dgm:constr type="h" for="ch" forName="image_accent_16" refType="h" fact="0.0251"/>
          <dgm:constr type="l" for="ch" forName="text_17" refType="w" fact="0.8776"/>
          <dgm:constr type="t" for="ch" forName="text_17" refType="h" fact="0.3388"/>
          <dgm:constr type="w" for="ch" forName="text_17" refType="w" fact="0.1209"/>
          <dgm:constr type="h" for="ch" forName="text_17" refType="h" fact="0.2095"/>
          <dgm:constr type="l" for="ch" forName="text_accent_17" refType="w" fact="0.9561"/>
          <dgm:constr type="t" for="ch" forName="text_accent_17" refType="h" fact="0.3445"/>
          <dgm:constr type="w" for="ch" forName="text_accent_17" refType="w" fact="0.0145"/>
          <dgm:constr type="h" for="ch" forName="text_accent_17" refType="h" fact="0.0251"/>
          <dgm:constr type="l" for="ch" forName="image_17" refType="w" fact="0.8761"/>
          <dgm:constr type="t" for="ch" forName="image_17" refType="h" fact="0.1115"/>
          <dgm:constr type="w" for="ch" forName="image_17" refType="w" fact="0.1239"/>
          <dgm:constr type="h" for="ch" forName="image_17" refType="h" fact="0.2147"/>
          <dgm:constr type="l" for="ch" forName="image_accent_17" refType="w" fact="0.9561"/>
          <dgm:constr type="t" for="ch" forName="image_accent_17" refType="h" fact="0.2941"/>
          <dgm:constr type="w" for="ch" forName="image_accent_17" refType="w" fact="0.0145"/>
          <dgm:constr type="h" for="ch" forName="image_accent_17" refType="h" fact="0.0251"/>
        </dgm:constrLst>
      </dgm:if>
      <dgm:if name="Name19" axis="ch" ptType="node" func="cnt" op="equ" val="18">
        <dgm:alg type="composite">
          <dgm:param type="ar" val="2.2083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21"/>
          <dgm:constr type="w" for="ch" forName="text_1" refType="w" fact="0.11"/>
          <dgm:constr type="h" for="ch" forName="text_1" refType="h" fact="0.2095"/>
          <dgm:constr type="l" for="ch" forName="text_accent_1" refType="w" fact="0.0922"/>
          <dgm:constr type="t" for="ch" forName="text_accent_1" refType="h" fact="0.4343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85"/>
          <dgm:constr type="w" for="ch" forName="image_1" refType="w" fact="0.1128"/>
          <dgm:constr type="h" for="ch" forName="image_1" refType="h" fact="0.2147"/>
          <dgm:constr type="l" for="ch" forName="image_accent_1" refType="w" fact="0.0728"/>
          <dgm:constr type="t" for="ch" forName="image_accent_1" refType="h" fact="0.411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21"/>
          <dgm:constr type="w" for="ch" forName="image_2" refType="w" fact="0.11"/>
          <dgm:constr type="h" for="ch" forName="image_2" refType="h" fact="0.2095"/>
          <dgm:constr type="l" for="ch" forName="image_accent_2" refType="w" fact="0.2687"/>
          <dgm:constr type="t" for="ch" forName="image_accent_2" refType="h" fact="0.4343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85"/>
          <dgm:constr type="w" for="ch" forName="text_2" refType="w" fact="0.1128"/>
          <dgm:constr type="h" for="ch" forName="text_2" refType="h" fact="0.2147"/>
          <dgm:constr type="l" for="ch" forName="text_accent_2" refType="w" fact="0.2493"/>
          <dgm:constr type="t" for="ch" forName="text_accent_2" refType="h" fact="0.411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07"/>
          <dgm:constr type="w" for="ch" forName="text_3" refType="w" fact="0.11"/>
          <dgm:constr type="h" for="ch" forName="text_3" refType="h" fact="0.2095"/>
          <dgm:constr type="l" for="ch" forName="text_accent_3" refType="w" fact="0.1612"/>
          <dgm:constr type="t" for="ch" forName="text_accent_3" refType="h" fact="0.1264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48"/>
          <dgm:constr type="w" for="ch" forName="image_3" refType="w" fact="0.1128"/>
          <dgm:constr type="h" for="ch" forName="image_3" refType="h" fact="0.2147"/>
          <dgm:constr type="l" for="ch" forName="image_accent_3" refType="w" fact="0.1812"/>
          <dgm:constr type="t" for="ch" forName="image_accent_3" refType="h" fact="0.0971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191"/>
          <dgm:constr type="w" for="ch" forName="text_4" refType="w" fact="0.11"/>
          <dgm:constr type="h" for="ch" forName="text_4" refType="h" fact="0.2095"/>
          <dgm:constr type="l" for="ch" forName="text_accent_4" refType="w" fact="0.3608"/>
          <dgm:constr type="t" for="ch" forName="text_accent_4" refType="h" fact="0.2101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01"/>
          <dgm:constr type="w" for="ch" forName="image_4" refType="w" fact="0.11"/>
          <dgm:constr type="h" for="ch" forName="image_4" refType="h" fact="0.2095"/>
          <dgm:constr type="l" for="ch" forName="image_accent_4" refType="w" fact="0.3796"/>
          <dgm:constr type="t" for="ch" forName="image_accent_4" refType="h" fact="0.2342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69"/>
          <dgm:constr type="w" for="ch" forName="text_5" refType="w" fact="0.11"/>
          <dgm:constr type="h" for="ch" forName="text_5" refType="h" fact="0.2095"/>
          <dgm:constr type="l" for="ch" forName="text_accent_5" refType="w" fact="0.4489"/>
          <dgm:constr type="t" for="ch" forName="text_accent_5" refType="h" fact="0.0974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73"/>
          <dgm:constr type="w" for="ch" forName="image_5" refType="w" fact="0.11"/>
          <dgm:constr type="h" for="ch" forName="image_5" refType="h" fact="0.2095"/>
          <dgm:constr type="l" for="ch" forName="image_accent_5" refType="w" fact="0.4677"/>
          <dgm:constr type="t" for="ch" forName="image_accent_5" refType="h" fact="0.1215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13"/>
          <dgm:constr type="w" for="ch" forName="text_6" refType="w" fact="0.11"/>
          <dgm:constr type="h" for="ch" forName="text_6" refType="h" fact="0.2095"/>
          <dgm:constr type="l" for="ch" forName="text_accent_6" refType="w" fact="0.4688"/>
          <dgm:constr type="t" for="ch" forName="text_accent_6" refType="h" fact="0.52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33"/>
          <dgm:constr type="w" for="ch" forName="image_6" refType="w" fact="0.11"/>
          <dgm:constr type="h" for="ch" forName="image_6" refType="h" fact="0.2095"/>
          <dgm:constr type="l" for="ch" forName="image_accent_6" refType="w" fact="0.4482"/>
          <dgm:constr type="t" for="ch" forName="image_accent_6" refType="h" fact="0.5447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68"/>
          <dgm:constr type="w" for="ch" forName="image_7" refType="w" fact="0.11"/>
          <dgm:constr type="h" for="ch" forName="image_7" refType="h" fact="0.2095"/>
          <dgm:constr type="l" for="ch" forName="image_accent_7" refType="w" fact="0.1607"/>
          <dgm:constr type="t" for="ch" forName="image_accent_7" refType="h" fact="0.5725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25"/>
          <dgm:constr type="w" for="ch" forName="text_7" refType="w" fact="0.1128"/>
          <dgm:constr type="h" for="ch" forName="text_7" refType="h" fact="0.2147"/>
          <dgm:constr type="l" for="ch" forName="text_accent_7" refType="w" fact="0.1814"/>
          <dgm:constr type="t" for="ch" forName="text_accent_7" refType="h" fact="0.5448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73"/>
          <dgm:constr type="w" for="ch" forName="image_8" refType="w" fact="0.11"/>
          <dgm:constr type="h" for="ch" forName="image_8" refType="h" fact="0.2095"/>
          <dgm:constr type="l" for="ch" forName="image_accent_8" refType="w" fact="0.537"/>
          <dgm:constr type="t" for="ch" forName="image_accent_8" refType="h" fact="0.6583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43"/>
          <dgm:constr type="w" for="ch" forName="text_8" refType="w" fact="0.11"/>
          <dgm:constr type="h" for="ch" forName="text_8" refType="h" fact="0.2095"/>
          <dgm:constr type="l" for="ch" forName="text_accent_8" refType="w" fact="0.557"/>
          <dgm:constr type="t" for="ch" forName="text_accent_8" refType="h" fact="0.6343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29"/>
          <dgm:constr type="w" for="ch" forName="image_9" refType="w" fact="0.11"/>
          <dgm:constr type="h" for="ch" forName="image_9" refType="h" fact="0.2095"/>
          <dgm:constr type="l" for="ch" forName="image_accent_9" refType="w" fact="0.6025"/>
          <dgm:constr type="t" for="ch" forName="image_accent_9" refType="h" fact="0.2347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17"/>
          <dgm:constr type="w" for="ch" forName="text_9" refType="w" fact="0.1128"/>
          <dgm:constr type="h" for="ch" forName="text_9" refType="h" fact="0.2147"/>
          <dgm:constr type="l" for="ch" forName="text_accent_9" refType="w" fact="0.6025"/>
          <dgm:constr type="t" for="ch" forName="text_accent_9" refType="h" fact="0.1844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73"/>
          <dgm:constr type="w" for="ch" forName="text_10" refType="w" fact="0.11"/>
          <dgm:constr type="h" for="ch" forName="text_10" refType="h" fact="0.2095"/>
          <dgm:constr type="l" for="ch" forName="text_accent_10" refType="w" fact="0.2917"/>
          <dgm:constr type="t" for="ch" forName="text_accent_10" refType="h" fact="0.746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2"/>
          <dgm:constr type="w" for="ch" forName="image_10" refType="w" fact="0.11"/>
          <dgm:constr type="h" for="ch" forName="image_10" refType="h" fact="0.2095"/>
          <dgm:constr type="l" for="ch" forName="image_accent_10" refType="w" fact="0.271"/>
          <dgm:constr type="t" for="ch" forName="image_accent_10" refType="h" fact="0.7707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5"/>
          <dgm:constr type="w" for="ch" forName="text_11" refType="w" fact="0.11"/>
          <dgm:constr type="h" for="ch" forName="text_11" refType="h" fact="0.2095"/>
          <dgm:constr type="l" for="ch" forName="text_accent_11" refType="w" fact="0.4452"/>
          <dgm:constr type="t" for="ch" forName="text_accent_11" refType="h" fact="0.8827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69"/>
          <dgm:constr type="w" for="ch" forName="image_11" refType="w" fact="0.1128"/>
          <dgm:constr type="h" for="ch" forName="image_11" refType="h" fact="0.2147"/>
          <dgm:constr type="l" for="ch" forName="image_accent_11" refType="w" fact="0.4258"/>
          <dgm:constr type="t" for="ch" forName="image_accent_11" refType="h" fact="0.8596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"/>
          <dgm:constr type="w" for="ch" forName="image_12" refType="w" fact="0.11"/>
          <dgm:constr type="h" for="ch" forName="image_12" refType="h" fact="0.2095"/>
          <dgm:constr type="l" for="ch" forName="image_accent_12" refType="w" fact="0.6454"/>
          <dgm:constr type="t" for="ch" forName="image_accent_12" refType="h" fact="0.7447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"/>
          <dgm:constr type="w" for="ch" forName="text_12" refType="w" fact="0.11"/>
          <dgm:constr type="h" for="ch" forName="text_12" refType="h" fact="0.2095"/>
          <dgm:constr type="l" for="ch" forName="text_accent_12" refType="w" fact="0.6248"/>
          <dgm:constr type="t" for="ch" forName="text_accent_12" refType="h" fact="0.7694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15"/>
          <dgm:constr type="w" for="ch" forName="text_13" refType="w" fact="0.11"/>
          <dgm:constr type="h" for="ch" forName="text_13" refType="h" fact="0.2095"/>
          <dgm:constr type="l" for="ch" forName="text_accent_13" refType="w" fact="0.6915"/>
          <dgm:constr type="t" for="ch" forName="text_accent_13" refType="h" fact="0.3472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42"/>
          <dgm:constr type="w" for="ch" forName="image_13" refType="w" fact="0.1128"/>
          <dgm:constr type="h" for="ch" forName="image_13" refType="h" fact="0.2147"/>
          <dgm:constr type="l" for="ch" forName="image_accent_13" refType="w" fact="0.6915"/>
          <dgm:constr type="t" for="ch" forName="image_accent_13" refType="h" fact="0.296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4"/>
          <dgm:constr type="w" for="ch" forName="text_14" refType="w" fact="0.11"/>
          <dgm:constr type="h" for="ch" forName="text_14" refType="h" fact="0.2095"/>
          <dgm:constr type="l" for="ch" forName="text_accent_14" refType="w" fact="0.7805"/>
          <dgm:constr type="t" for="ch" forName="text_accent_14" refType="h" fact="0.683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01"/>
          <dgm:constr type="w" for="ch" forName="image_14" refType="w" fact="0.1128"/>
          <dgm:constr type="h" for="ch" forName="image_14" refType="h" fact="0.2147"/>
          <dgm:constr type="l" for="ch" forName="image_accent_14" refType="w" fact="0.7811"/>
          <dgm:constr type="t" for="ch" forName="image_accent_14" refType="h" fact="0.6327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73"/>
          <dgm:constr type="w" for="ch" forName="text_15" refType="w" fact="0.11"/>
          <dgm:constr type="h" for="ch" forName="text_15" refType="h" fact="0.2095"/>
          <dgm:constr type="l" for="ch" forName="text_accent_15" refType="w" fact="0.7806"/>
          <dgm:constr type="t" for="ch" forName="text_accent_15" refType="h" fact="0.23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"/>
          <dgm:constr type="w" for="ch" forName="image_15" refType="w" fact="0.1128"/>
          <dgm:constr type="h" for="ch" forName="image_15" refType="h" fact="0.2147"/>
          <dgm:constr type="l" for="ch" forName="image_accent_15" refType="w" fact="0.7807"/>
          <dgm:constr type="t" for="ch" forName="image_accent_15" refType="h" fact="0.1826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5"/>
          <dgm:constr type="w" for="ch" forName="text_16" refType="w" fact="0.11"/>
          <dgm:constr type="h" for="ch" forName="text_16" refType="h" fact="0.2095"/>
          <dgm:constr type="l" for="ch" forName="text_accent_16" refType="w" fact="0.8703"/>
          <dgm:constr type="t" for="ch" forName="text_accent_16" refType="h" fact="0.7952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22"/>
          <dgm:constr type="w" for="ch" forName="image_16" refType="w" fact="0.1128"/>
          <dgm:constr type="h" for="ch" forName="image_16" refType="h" fact="0.2147"/>
          <dgm:constr type="l" for="ch" forName="image_accent_16" refType="w" fact="0.8703"/>
          <dgm:constr type="t" for="ch" forName="image_accent_16" refType="h" fact="0.7449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88"/>
          <dgm:constr type="w" for="ch" forName="text_17" refType="w" fact="0.11"/>
          <dgm:constr type="h" for="ch" forName="text_17" refType="h" fact="0.2095"/>
          <dgm:constr type="l" for="ch" forName="text_accent_17" refType="w" fact="0.8704"/>
          <dgm:constr type="t" for="ch" forName="text_accent_17" refType="h" fact="0.3445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15"/>
          <dgm:constr type="w" for="ch" forName="image_17" refType="w" fact="0.1128"/>
          <dgm:constr type="h" for="ch" forName="image_17" refType="h" fact="0.2147"/>
          <dgm:constr type="l" for="ch" forName="image_accent_17" refType="w" fact="0.8704"/>
          <dgm:constr type="t" for="ch" forName="image_accent_17" refType="h" fact="0.2941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2"/>
          <dgm:constr type="w" for="ch" forName="image_18" refType="w" fact="0.11"/>
          <dgm:constr type="h" for="ch" forName="image_18" refType="h" fact="0.2095"/>
          <dgm:constr type="l" for="ch" forName="image_accent_18" refType="w" fact="0.96"/>
          <dgm:constr type="t" for="ch" forName="image_accent_18" refType="h" fact="0.6829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"/>
          <dgm:constr type="w" for="ch" forName="text_18" refType="w" fact="0.1128"/>
          <dgm:constr type="h" for="ch" forName="text_18" refType="h" fact="0.2147"/>
          <dgm:constr type="l" for="ch" forName="text_accent_18" refType="w" fact="0.96"/>
          <dgm:constr type="t" for="ch" forName="text_accent_18" refType="h" fact="0.6326"/>
          <dgm:constr type="w" for="ch" forName="text_accent_18" refType="w" fact="0.0132"/>
          <dgm:constr type="h" for="ch" forName="text_accent_18" refType="h" fact="0.0251"/>
        </dgm:constrLst>
      </dgm:if>
      <dgm:if name="Name20" axis="ch" ptType="node" func="cnt" op="equ" val="19">
        <dgm:alg type="composite">
          <dgm:param type="ar" val="2.2045"/>
        </dgm:alg>
        <dgm:constrLst>
          <dgm:constr type="primFontSz" for="des" ptType="node" op="equ" val="65"/>
          <dgm:constr type="l" for="ch" forName="text_1" refType="w" fact="0.0898"/>
          <dgm:constr type="t" for="ch" forName="text_1" refType="h" fact="0.3432"/>
          <dgm:constr type="w" for="ch" forName="text_1" refType="w" fact="0.11"/>
          <dgm:constr type="h" for="ch" forName="text_1" refType="h" fact="0.2091"/>
          <dgm:constr type="l" for="ch" forName="text_accent_1" refType="w" fact="0.0922"/>
          <dgm:constr type="t" for="ch" forName="text_accent_1" refType="h" fact="0.4352"/>
          <dgm:constr type="w" for="ch" forName="text_accent_1" refType="w" fact="0.0132"/>
          <dgm:constr type="h" for="ch" forName="text_accent_1" refType="h" fact="0.0251"/>
          <dgm:constr type="l" for="ch" forName="image_1" refType="w" fact="0"/>
          <dgm:constr type="t" for="ch" forName="image_1" refType="h" fact="0.2298"/>
          <dgm:constr type="w" for="ch" forName="image_1" refType="w" fact="0.1128"/>
          <dgm:constr type="h" for="ch" forName="image_1" refType="h" fact="0.2143"/>
          <dgm:constr type="l" for="ch" forName="image_accent_1" refType="w" fact="0.0728"/>
          <dgm:constr type="t" for="ch" forName="image_accent_1" refType="h" fact="0.4121"/>
          <dgm:constr type="w" for="ch" forName="image_accent_1" refType="w" fact="0.0132"/>
          <dgm:constr type="h" for="ch" forName="image_accent_1" refType="h" fact="0.0251"/>
          <dgm:constr type="l" for="ch" forName="image_2" refType="w" fact="0.2663"/>
          <dgm:constr type="t" for="ch" forName="image_2" refType="h" fact="0.3432"/>
          <dgm:constr type="w" for="ch" forName="image_2" refType="w" fact="0.11"/>
          <dgm:constr type="h" for="ch" forName="image_2" refType="h" fact="0.2091"/>
          <dgm:constr type="l" for="ch" forName="image_accent_2" refType="w" fact="0.2687"/>
          <dgm:constr type="t" for="ch" forName="image_accent_2" refType="h" fact="0.4352"/>
          <dgm:constr type="w" for="ch" forName="image_accent_2" refType="w" fact="0.0132"/>
          <dgm:constr type="h" for="ch" forName="image_accent_2" refType="h" fact="0.0251"/>
          <dgm:constr type="l" for="ch" forName="text_2" refType="w" fact="0.1765"/>
          <dgm:constr type="t" for="ch" forName="text_2" refType="h" fact="0.2298"/>
          <dgm:constr type="w" for="ch" forName="text_2" refType="w" fact="0.1128"/>
          <dgm:constr type="h" for="ch" forName="text_2" refType="h" fact="0.2143"/>
          <dgm:constr type="l" for="ch" forName="text_accent_2" refType="w" fact="0.2493"/>
          <dgm:constr type="t" for="ch" forName="text_accent_2" refType="h" fact="0.4121"/>
          <dgm:constr type="w" for="ch" forName="text_accent_2" refType="w" fact="0.0132"/>
          <dgm:constr type="h" for="ch" forName="text_accent_2" refType="h" fact="0.0251"/>
          <dgm:constr type="l" for="ch" forName="text_3" refType="w" fact="0.0897"/>
          <dgm:constr type="t" for="ch" forName="text_3" refType="h" fact="0.1222"/>
          <dgm:constr type="w" for="ch" forName="text_3" refType="w" fact="0.11"/>
          <dgm:constr type="h" for="ch" forName="text_3" refType="h" fact="0.2091"/>
          <dgm:constr type="l" for="ch" forName="text_accent_3" refType="w" fact="0.1612"/>
          <dgm:constr type="t" for="ch" forName="text_accent_3" refType="h" fact="0.1279"/>
          <dgm:constr type="w" for="ch" forName="text_accent_3" refType="w" fact="0.0132"/>
          <dgm:constr type="h" for="ch" forName="text_accent_3" refType="h" fact="0.0251"/>
          <dgm:constr type="l" for="ch" forName="image_3" refType="w" fact="0.1765"/>
          <dgm:constr type="t" for="ch" forName="image_3" refType="h" fact="0.0065"/>
          <dgm:constr type="w" for="ch" forName="image_3" refType="w" fact="0.1128"/>
          <dgm:constr type="h" for="ch" forName="image_3" refType="h" fact="0.2143"/>
          <dgm:constr type="l" for="ch" forName="image_accent_3" refType="w" fact="0.1812"/>
          <dgm:constr type="t" for="ch" forName="image_accent_3" refType="h" fact="0.0986"/>
          <dgm:constr type="w" for="ch" forName="image_accent_3" refType="w" fact="0.0132"/>
          <dgm:constr type="h" for="ch" forName="image_accent_3" refType="h" fact="0.0251"/>
          <dgm:constr type="l" for="ch" forName="text_4" refType="w" fact="0.2661"/>
          <dgm:constr type="t" for="ch" forName="text_4" refType="h" fact="0.1206"/>
          <dgm:constr type="w" for="ch" forName="text_4" refType="w" fact="0.11"/>
          <dgm:constr type="h" for="ch" forName="text_4" refType="h" fact="0.2091"/>
          <dgm:constr type="l" for="ch" forName="text_accent_4" refType="w" fact="0.3608"/>
          <dgm:constr type="t" for="ch" forName="text_accent_4" refType="h" fact="0.2115"/>
          <dgm:constr type="w" for="ch" forName="text_accent_4" refType="w" fact="0.0132"/>
          <dgm:constr type="h" for="ch" forName="text_accent_4" refType="h" fact="0.0251"/>
          <dgm:constr type="l" for="ch" forName="image_4" refType="w" fact="0.3544"/>
          <dgm:constr type="t" for="ch" forName="image_4" refType="h" fact="0.2314"/>
          <dgm:constr type="w" for="ch" forName="image_4" refType="w" fact="0.11"/>
          <dgm:constr type="h" for="ch" forName="image_4" refType="h" fact="0.2091"/>
          <dgm:constr type="l" for="ch" forName="image_accent_4" refType="w" fact="0.3796"/>
          <dgm:constr type="t" for="ch" forName="image_accent_4" refType="h" fact="0.2355"/>
          <dgm:constr type="w" for="ch" forName="image_accent_4" refType="w" fact="0.0132"/>
          <dgm:constr type="h" for="ch" forName="image_accent_4" refType="h" fact="0.0251"/>
          <dgm:constr type="l" for="ch" forName="text_5" refType="w" fact="0.3543"/>
          <dgm:constr type="t" for="ch" forName="text_5" refType="h" fact="0.0086"/>
          <dgm:constr type="w" for="ch" forName="text_5" refType="w" fact="0.11"/>
          <dgm:constr type="h" for="ch" forName="text_5" refType="h" fact="0.2091"/>
          <dgm:constr type="l" for="ch" forName="text_accent_5" refType="w" fact="0.4489"/>
          <dgm:constr type="t" for="ch" forName="text_accent_5" refType="h" fact="0.0989"/>
          <dgm:constr type="w" for="ch" forName="text_accent_5" refType="w" fact="0.0132"/>
          <dgm:constr type="h" for="ch" forName="text_accent_5" refType="h" fact="0.0251"/>
          <dgm:constr type="l" for="ch" forName="image_5" refType="w" fact="0.4425"/>
          <dgm:constr type="t" for="ch" forName="image_5" refType="h" fact="0.1188"/>
          <dgm:constr type="w" for="ch" forName="image_5" refType="w" fact="0.11"/>
          <dgm:constr type="h" for="ch" forName="image_5" refType="h" fact="0.2091"/>
          <dgm:constr type="l" for="ch" forName="image_accent_5" refType="w" fact="0.4677"/>
          <dgm:constr type="t" for="ch" forName="image_accent_5" refType="h" fact="0.123"/>
          <dgm:constr type="w" for="ch" forName="image_accent_5" refType="w" fact="0.0132"/>
          <dgm:constr type="h" for="ch" forName="image_accent_5" refType="h" fact="0.0251"/>
          <dgm:constr type="l" for="ch" forName="text_6" refType="w" fact="0.4429"/>
          <dgm:constr type="t" for="ch" forName="text_6" refType="h" fact="0.3424"/>
          <dgm:constr type="w" for="ch" forName="text_6" refType="w" fact="0.11"/>
          <dgm:constr type="h" for="ch" forName="text_6" refType="h" fact="0.2091"/>
          <dgm:constr type="l" for="ch" forName="text_accent_6" refType="w" fact="0.4688"/>
          <dgm:constr type="t" for="ch" forName="text_accent_6" refType="h" fact="0.5208"/>
          <dgm:constr type="w" for="ch" forName="text_accent_6" refType="w" fact="0.0132"/>
          <dgm:constr type="h" for="ch" forName="text_accent_6" refType="h" fact="0.0251"/>
          <dgm:constr type="l" for="ch" forName="image_6" refType="w" fact="0.3544"/>
          <dgm:constr type="t" for="ch" forName="image_6" refType="h" fact="0.4542"/>
          <dgm:constr type="w" for="ch" forName="image_6" refType="w" fact="0.11"/>
          <dgm:constr type="h" for="ch" forName="image_6" refType="h" fact="0.2091"/>
          <dgm:constr type="l" for="ch" forName="image_accent_6" refType="w" fact="0.4482"/>
          <dgm:constr type="t" for="ch" forName="image_accent_6" refType="h" fact="0.5455"/>
          <dgm:constr type="w" for="ch" forName="image_accent_6" refType="w" fact="0.0132"/>
          <dgm:constr type="h" for="ch" forName="image_accent_6" refType="h" fact="0.0251"/>
          <dgm:constr type="l" for="ch" forName="image_7" refType="w" fact="0.0892"/>
          <dgm:constr type="t" for="ch" forName="image_7" refType="h" fact="0.5676"/>
          <dgm:constr type="w" for="ch" forName="image_7" refType="w" fact="0.11"/>
          <dgm:constr type="h" for="ch" forName="image_7" refType="h" fact="0.2091"/>
          <dgm:constr type="l" for="ch" forName="image_accent_7" refType="w" fact="0.1607"/>
          <dgm:constr type="t" for="ch" forName="image_accent_7" refType="h" fact="0.5732"/>
          <dgm:constr type="w" for="ch" forName="image_accent_7" refType="w" fact="0.0132"/>
          <dgm:constr type="h" for="ch" forName="image_accent_7" refType="h" fact="0.0251"/>
          <dgm:constr type="l" for="ch" forName="text_7" refType="w" fact="0.1767"/>
          <dgm:constr type="t" for="ch" forName="text_7" refType="h" fact="0.4534"/>
          <dgm:constr type="w" for="ch" forName="text_7" refType="w" fact="0.1128"/>
          <dgm:constr type="h" for="ch" forName="text_7" refType="h" fact="0.2143"/>
          <dgm:constr type="l" for="ch" forName="text_accent_7" refType="w" fact="0.1814"/>
          <dgm:constr type="t" for="ch" forName="text_accent_7" refType="h" fact="0.5456"/>
          <dgm:constr type="w" for="ch" forName="text_accent_7" refType="w" fact="0.0132"/>
          <dgm:constr type="h" for="ch" forName="text_accent_7" refType="h" fact="0.0251"/>
          <dgm:constr type="l" for="ch" forName="image_8" refType="w" fact="0.4424"/>
          <dgm:constr type="t" for="ch" forName="image_8" refType="h" fact="0.568"/>
          <dgm:constr type="w" for="ch" forName="image_8" refType="w" fact="0.11"/>
          <dgm:constr type="h" for="ch" forName="image_8" refType="h" fact="0.2091"/>
          <dgm:constr type="l" for="ch" forName="image_accent_8" refType="w" fact="0.537"/>
          <dgm:constr type="t" for="ch" forName="image_accent_8" refType="h" fact="0.6589"/>
          <dgm:constr type="w" for="ch" forName="image_accent_8" refType="w" fact="0.0132"/>
          <dgm:constr type="h" for="ch" forName="image_accent_8" refType="h" fact="0.0251"/>
          <dgm:constr type="l" for="ch" forName="text_8" refType="w" fact="0.531"/>
          <dgm:constr type="t" for="ch" forName="text_8" refType="h" fact="0.4552"/>
          <dgm:constr type="w" for="ch" forName="text_8" refType="w" fact="0.11"/>
          <dgm:constr type="h" for="ch" forName="text_8" refType="h" fact="0.2091"/>
          <dgm:constr type="l" for="ch" forName="text_accent_8" refType="w" fact="0.557"/>
          <dgm:constr type="t" for="ch" forName="text_accent_8" refType="h" fact="0.6349"/>
          <dgm:constr type="w" for="ch" forName="text_accent_8" refType="w" fact="0.0132"/>
          <dgm:constr type="h" for="ch" forName="text_accent_8" refType="h" fact="0.0251"/>
          <dgm:constr type="l" for="ch" forName="image_9" refType="w" fact="0.531"/>
          <dgm:constr type="t" for="ch" forName="image_9" refType="h" fact="0.2304"/>
          <dgm:constr type="w" for="ch" forName="image_9" refType="w" fact="0.11"/>
          <dgm:constr type="h" for="ch" forName="image_9" refType="h" fact="0.2091"/>
          <dgm:constr type="l" for="ch" forName="image_accent_9" refType="w" fact="0.6025"/>
          <dgm:constr type="t" for="ch" forName="image_accent_9" refType="h" fact="0.236"/>
          <dgm:constr type="w" for="ch" forName="image_accent_9" refType="w" fact="0.0132"/>
          <dgm:constr type="h" for="ch" forName="image_accent_9" refType="h" fact="0.0251"/>
          <dgm:constr type="l" for="ch" forName="text_9" refType="w" fact="0.5297"/>
          <dgm:constr type="t" for="ch" forName="text_9" refType="h" fact="0.0034"/>
          <dgm:constr type="w" for="ch" forName="text_9" refType="w" fact="0.1128"/>
          <dgm:constr type="h" for="ch" forName="text_9" refType="h" fact="0.2143"/>
          <dgm:constr type="l" for="ch" forName="text_accent_9" refType="w" fact="0.6025"/>
          <dgm:constr type="t" for="ch" forName="text_accent_9" refType="h" fact="0.1858"/>
          <dgm:constr type="w" for="ch" forName="text_accent_9" refType="w" fact="0.0132"/>
          <dgm:constr type="h" for="ch" forName="text_accent_9" refType="h" fact="0.0251"/>
          <dgm:constr type="l" for="ch" forName="text_10" refType="w" fact="0.2658"/>
          <dgm:constr type="t" for="ch" forName="text_10" refType="h" fact="0.568"/>
          <dgm:constr type="w" for="ch" forName="text_10" refType="w" fact="0.11"/>
          <dgm:constr type="h" for="ch" forName="text_10" refType="h" fact="0.2091"/>
          <dgm:constr type="l" for="ch" forName="text_accent_10" refType="w" fact="0.2917"/>
          <dgm:constr type="t" for="ch" forName="text_accent_10" refType="h" fact="0.7464"/>
          <dgm:constr type="w" for="ch" forName="text_accent_10" refType="w" fact="0.0132"/>
          <dgm:constr type="h" for="ch" forName="text_accent_10" refType="h" fact="0.0251"/>
          <dgm:constr type="l" for="ch" forName="image_10" refType="w" fact="0.1773"/>
          <dgm:constr type="t" for="ch" forName="image_10" refType="h" fact="0.6798"/>
          <dgm:constr type="w" for="ch" forName="image_10" refType="w" fact="0.11"/>
          <dgm:constr type="h" for="ch" forName="image_10" refType="h" fact="0.2091"/>
          <dgm:constr type="l" for="ch" forName="image_accent_10" refType="w" fact="0.271"/>
          <dgm:constr type="t" for="ch" forName="image_accent_10" refType="h" fact="0.7711"/>
          <dgm:constr type="w" for="ch" forName="image_accent_10" refType="w" fact="0.0132"/>
          <dgm:constr type="h" for="ch" forName="image_accent_10" refType="h" fact="0.0251"/>
          <dgm:constr type="l" for="ch" forName="text_11" refType="w" fact="0.4428"/>
          <dgm:constr type="t" for="ch" forName="text_11" refType="h" fact="0.7909"/>
          <dgm:constr type="w" for="ch" forName="text_11" refType="w" fact="0.11"/>
          <dgm:constr type="h" for="ch" forName="text_11" refType="h" fact="0.2091"/>
          <dgm:constr type="l" for="ch" forName="text_accent_11" refType="w" fact="0.4452"/>
          <dgm:constr type="t" for="ch" forName="text_accent_11" refType="h" fact="0.8829"/>
          <dgm:constr type="w" for="ch" forName="text_accent_11" refType="w" fact="0.0132"/>
          <dgm:constr type="h" for="ch" forName="text_accent_11" refType="h" fact="0.0251"/>
          <dgm:constr type="l" for="ch" forName="image_11" refType="w" fact="0.353"/>
          <dgm:constr type="t" for="ch" forName="image_11" refType="h" fact="0.6775"/>
          <dgm:constr type="w" for="ch" forName="image_11" refType="w" fact="0.1128"/>
          <dgm:constr type="h" for="ch" forName="image_11" refType="h" fact="0.2143"/>
          <dgm:constr type="l" for="ch" forName="image_accent_11" refType="w" fact="0.4258"/>
          <dgm:constr type="t" for="ch" forName="image_accent_11" refType="h" fact="0.8598"/>
          <dgm:constr type="w" for="ch" forName="image_accent_11" refType="w" fact="0.0132"/>
          <dgm:constr type="h" for="ch" forName="image_accent_11" refType="h" fact="0.0251"/>
          <dgm:constr type="l" for="ch" forName="image_12" refType="w" fact="0.6195"/>
          <dgm:constr type="t" for="ch" forName="image_12" refType="h" fact="0.5667"/>
          <dgm:constr type="w" for="ch" forName="image_12" refType="w" fact="0.11"/>
          <dgm:constr type="h" for="ch" forName="image_12" refType="h" fact="0.2091"/>
          <dgm:constr type="l" for="ch" forName="image_accent_12" refType="w" fact="0.6454"/>
          <dgm:constr type="t" for="ch" forName="image_accent_12" refType="h" fact="0.7451"/>
          <dgm:constr type="w" for="ch" forName="image_accent_12" refType="w" fact="0.0132"/>
          <dgm:constr type="h" for="ch" forName="image_accent_12" refType="h" fact="0.0251"/>
          <dgm:constr type="l" for="ch" forName="text_12" refType="w" fact="0.531"/>
          <dgm:constr type="t" for="ch" forName="text_12" refType="h" fact="0.6785"/>
          <dgm:constr type="w" for="ch" forName="text_12" refType="w" fact="0.11"/>
          <dgm:constr type="h" for="ch" forName="text_12" refType="h" fact="0.2091"/>
          <dgm:constr type="l" for="ch" forName="text_accent_12" refType="w" fact="0.6248"/>
          <dgm:constr type="t" for="ch" forName="text_accent_12" refType="h" fact="0.7698"/>
          <dgm:constr type="w" for="ch" forName="text_accent_12" refType="w" fact="0.0132"/>
          <dgm:constr type="h" for="ch" forName="text_accent_12" refType="h" fact="0.0251"/>
          <dgm:constr type="l" for="ch" forName="text_13" refType="w" fact="0.62"/>
          <dgm:constr type="t" for="ch" forName="text_13" refType="h" fact="0.3426"/>
          <dgm:constr type="w" for="ch" forName="text_13" refType="w" fact="0.11"/>
          <dgm:constr type="h" for="ch" forName="text_13" refType="h" fact="0.2091"/>
          <dgm:constr type="l" for="ch" forName="text_accent_13" refType="w" fact="0.6915"/>
          <dgm:constr type="t" for="ch" forName="text_accent_13" refType="h" fact="0.3483"/>
          <dgm:constr type="w" for="ch" forName="text_accent_13" refType="w" fact="0.0132"/>
          <dgm:constr type="h" for="ch" forName="text_accent_13" refType="h" fact="0.0251"/>
          <dgm:constr type="l" for="ch" forName="image_13" refType="w" fact="0.6187"/>
          <dgm:constr type="t" for="ch" forName="image_13" refType="h" fact="0.1157"/>
          <dgm:constr type="w" for="ch" forName="image_13" refType="w" fact="0.1128"/>
          <dgm:constr type="h" for="ch" forName="image_13" refType="h" fact="0.2143"/>
          <dgm:constr type="l" for="ch" forName="image_accent_13" refType="w" fact="0.6915"/>
          <dgm:constr type="t" for="ch" forName="image_accent_13" refType="h" fact="0.298"/>
          <dgm:constr type="w" for="ch" forName="image_accent_13" refType="w" fact="0.0132"/>
          <dgm:constr type="h" for="ch" forName="image_accent_13" refType="h" fact="0.0251"/>
          <dgm:constr type="l" for="ch" forName="text_14" refType="w" fact="0.7091"/>
          <dgm:constr type="t" for="ch" forName="text_14" refType="h" fact="0.6779"/>
          <dgm:constr type="w" for="ch" forName="text_14" refType="w" fact="0.11"/>
          <dgm:constr type="h" for="ch" forName="text_14" refType="h" fact="0.2091"/>
          <dgm:constr type="l" for="ch" forName="text_accent_14" refType="w" fact="0.7805"/>
          <dgm:constr type="t" for="ch" forName="text_accent_14" refType="h" fact="0.6836"/>
          <dgm:constr type="w" for="ch" forName="text_accent_14" refType="w" fact="0.0132"/>
          <dgm:constr type="h" for="ch" forName="text_accent_14" refType="h" fact="0.0251"/>
          <dgm:constr type="l" for="ch" forName="image_14" refType="w" fact="0.7083"/>
          <dgm:constr type="t" for="ch" forName="image_14" refType="h" fact="0.451"/>
          <dgm:constr type="w" for="ch" forName="image_14" refType="w" fact="0.1128"/>
          <dgm:constr type="h" for="ch" forName="image_14" refType="h" fact="0.2143"/>
          <dgm:constr type="l" for="ch" forName="image_accent_14" refType="w" fact="0.7811"/>
          <dgm:constr type="t" for="ch" forName="image_accent_14" refType="h" fact="0.6333"/>
          <dgm:constr type="w" for="ch" forName="image_accent_14" refType="w" fact="0.0132"/>
          <dgm:constr type="h" for="ch" forName="image_accent_14" refType="h" fact="0.0251"/>
          <dgm:constr type="l" for="ch" forName="text_15" refType="w" fact="0.7092"/>
          <dgm:constr type="t" for="ch" forName="text_15" refType="h" fact="0.2286"/>
          <dgm:constr type="w" for="ch" forName="text_15" refType="w" fact="0.11"/>
          <dgm:constr type="h" for="ch" forName="text_15" refType="h" fact="0.2091"/>
          <dgm:constr type="l" for="ch" forName="text_accent_15" refType="w" fact="0.7806"/>
          <dgm:constr type="t" for="ch" forName="text_accent_15" refType="h" fact="0.2343"/>
          <dgm:constr type="w" for="ch" forName="text_accent_15" refType="w" fact="0.0132"/>
          <dgm:constr type="h" for="ch" forName="text_accent_15" refType="h" fact="0.0251"/>
          <dgm:constr type="l" for="ch" forName="image_15" refType="w" fact="0.7079"/>
          <dgm:constr type="t" for="ch" forName="image_15" refType="h" fact="0.0017"/>
          <dgm:constr type="w" for="ch" forName="image_15" refType="w" fact="0.1128"/>
          <dgm:constr type="h" for="ch" forName="image_15" refType="h" fact="0.2143"/>
          <dgm:constr type="l" for="ch" forName="image_accent_15" refType="w" fact="0.7807"/>
          <dgm:constr type="t" for="ch" forName="image_accent_15" refType="h" fact="0.184"/>
          <dgm:constr type="w" for="ch" forName="image_accent_15" refType="w" fact="0.0132"/>
          <dgm:constr type="h" for="ch" forName="image_accent_15" refType="h" fact="0.0251"/>
          <dgm:constr type="l" for="ch" forName="text_16" refType="w" fact="0.7988"/>
          <dgm:constr type="t" for="ch" forName="text_16" refType="h" fact="0.7899"/>
          <dgm:constr type="w" for="ch" forName="text_16" refType="w" fact="0.11"/>
          <dgm:constr type="h" for="ch" forName="text_16" refType="h" fact="0.2091"/>
          <dgm:constr type="l" for="ch" forName="text_accent_16" refType="w" fact="0.8703"/>
          <dgm:constr type="t" for="ch" forName="text_accent_16" refType="h" fact="0.7955"/>
          <dgm:constr type="w" for="ch" forName="text_accent_16" refType="w" fact="0.0132"/>
          <dgm:constr type="h" for="ch" forName="text_accent_16" refType="h" fact="0.0251"/>
          <dgm:constr type="l" for="ch" forName="image_16" refType="w" fact="0.7975"/>
          <dgm:constr type="t" for="ch" forName="image_16" refType="h" fact="0.563"/>
          <dgm:constr type="w" for="ch" forName="image_16" refType="w" fact="0.1128"/>
          <dgm:constr type="h" for="ch" forName="image_16" refType="h" fact="0.2143"/>
          <dgm:constr type="l" for="ch" forName="image_accent_16" refType="w" fact="0.8703"/>
          <dgm:constr type="t" for="ch" forName="image_accent_16" refType="h" fact="0.7453"/>
          <dgm:constr type="w" for="ch" forName="image_accent_16" refType="w" fact="0.0132"/>
          <dgm:constr type="h" for="ch" forName="image_accent_16" refType="h" fact="0.0251"/>
          <dgm:constr type="l" for="ch" forName="text_17" refType="w" fact="0.7989"/>
          <dgm:constr type="t" for="ch" forName="text_17" refType="h" fact="0.3399"/>
          <dgm:constr type="w" for="ch" forName="text_17" refType="w" fact="0.11"/>
          <dgm:constr type="h" for="ch" forName="text_17" refType="h" fact="0.2091"/>
          <dgm:constr type="l" for="ch" forName="text_accent_17" refType="w" fact="0.8704"/>
          <dgm:constr type="t" for="ch" forName="text_accent_17" refType="h" fact="0.3456"/>
          <dgm:constr type="w" for="ch" forName="text_accent_17" refType="w" fact="0.0132"/>
          <dgm:constr type="h" for="ch" forName="text_accent_17" refType="h" fact="0.0251"/>
          <dgm:constr type="l" for="ch" forName="image_17" refType="w" fact="0.7976"/>
          <dgm:constr type="t" for="ch" forName="image_17" refType="h" fact="0.113"/>
          <dgm:constr type="w" for="ch" forName="image_17" refType="w" fact="0.1128"/>
          <dgm:constr type="h" for="ch" forName="image_17" refType="h" fact="0.2143"/>
          <dgm:constr type="l" for="ch" forName="image_accent_17" refType="w" fact="0.8704"/>
          <dgm:constr type="t" for="ch" forName="image_accent_17" refType="h" fact="0.2953"/>
          <dgm:constr type="w" for="ch" forName="image_accent_17" refType="w" fact="0.0132"/>
          <dgm:constr type="h" for="ch" forName="image_accent_17" refType="h" fact="0.0251"/>
          <dgm:constr type="l" for="ch" forName="image_18" refType="w" fact="0.8885"/>
          <dgm:constr type="t" for="ch" forName="image_18" refType="h" fact="0.6778"/>
          <dgm:constr type="w" for="ch" forName="image_18" refType="w" fact="0.11"/>
          <dgm:constr type="h" for="ch" forName="image_18" refType="h" fact="0.2091"/>
          <dgm:constr type="l" for="ch" forName="image_accent_18" refType="w" fact="0.96"/>
          <dgm:constr type="t" for="ch" forName="image_accent_18" refType="h" fact="0.6835"/>
          <dgm:constr type="w" for="ch" forName="image_accent_18" refType="w" fact="0.0132"/>
          <dgm:constr type="h" for="ch" forName="image_accent_18" refType="h" fact="0.0251"/>
          <dgm:constr type="l" for="ch" forName="text_18" refType="w" fact="0.8872"/>
          <dgm:constr type="t" for="ch" forName="text_18" refType="h" fact="0.4509"/>
          <dgm:constr type="w" for="ch" forName="text_18" refType="w" fact="0.1128"/>
          <dgm:constr type="h" for="ch" forName="text_18" refType="h" fact="0.2143"/>
          <dgm:constr type="l" for="ch" forName="text_accent_18" refType="w" fact="0.96"/>
          <dgm:constr type="t" for="ch" forName="text_accent_18" refType="h" fact="0.6332"/>
          <dgm:constr type="w" for="ch" forName="text_accent_18" refType="w" fact="0.0132"/>
          <dgm:constr type="h" for="ch" forName="text_accent_18" refType="h" fact="0.0251"/>
          <dgm:constr type="l" for="ch" forName="text_19" refType="w" fact="0.8885"/>
          <dgm:constr type="t" for="ch" forName="text_19" refType="h" fact="0.2269"/>
          <dgm:constr type="w" for="ch" forName="text_19" refType="w" fact="0.11"/>
          <dgm:constr type="h" for="ch" forName="text_19" refType="h" fact="0.2091"/>
          <dgm:constr type="l" for="ch" forName="text_accent_19" refType="w" fact="0.96"/>
          <dgm:constr type="t" for="ch" forName="text_accent_19" refType="h" fact="0.2326"/>
          <dgm:constr type="w" for="ch" forName="text_accent_19" refType="w" fact="0.0132"/>
          <dgm:constr type="h" for="ch" forName="text_accent_19" refType="h" fact="0.0251"/>
          <dgm:constr type="l" for="ch" forName="image_19" refType="w" fact="0.8872"/>
          <dgm:constr type="t" for="ch" forName="image_19" refType="h" fact="0"/>
          <dgm:constr type="w" for="ch" forName="image_19" refType="w" fact="0.1128"/>
          <dgm:constr type="h" for="ch" forName="image_19" refType="h" fact="0.2143"/>
          <dgm:constr type="l" for="ch" forName="image_accent_19" refType="w" fact="0.96"/>
          <dgm:constr type="t" for="ch" forName="image_accent_19" refType="h" fact="0.1823"/>
          <dgm:constr type="w" for="ch" forName="image_accent_19" refType="w" fact="0.0132"/>
          <dgm:constr type="h" for="ch" forName="image_accent_19" refType="h" fact="0.0251"/>
        </dgm:constrLst>
      </dgm:if>
      <dgm:if name="Name21" axis="ch" ptType="node" func="cnt" op="equ" val="20">
        <dgm:alg type="composite">
          <dgm:param type="ar" val="2.2055"/>
        </dgm:alg>
        <dgm:constrLst>
          <dgm:constr type="primFontSz" for="des" ptType="node" op="equ" val="65"/>
          <dgm:constr type="l" for="ch" forName="text_1" refType="w" fact="0.0913"/>
          <dgm:constr type="t" for="ch" forName="text_1" refType="h" fact="0.3428"/>
          <dgm:constr type="w" for="ch" forName="text_1" refType="w" fact="0.1098"/>
          <dgm:constr type="h" for="ch" forName="text_1" refType="h" fact="0.2089"/>
          <dgm:constr type="l" for="ch" forName="text_accent_1" refType="w" fact="0.0937"/>
          <dgm:constr type="t" for="ch" forName="text_accent_1" refType="h" fact="0.4347"/>
          <dgm:constr type="w" for="ch" forName="text_accent_1" refType="w" fact="0.0132"/>
          <dgm:constr type="h" for="ch" forName="text_accent_1" refType="h" fact="0.025"/>
          <dgm:constr type="l" for="ch" forName="image_1" refType="w" fact="0.0016"/>
          <dgm:constr type="t" for="ch" forName="image_1" refType="h" fact="0.2295"/>
          <dgm:constr type="w" for="ch" forName="image_1" refType="w" fact="0.1126"/>
          <dgm:constr type="h" for="ch" forName="image_1" refType="h" fact="0.2141"/>
          <dgm:constr type="l" for="ch" forName="image_accent_1" refType="w" fact="0.0743"/>
          <dgm:constr type="t" for="ch" forName="image_accent_1" refType="h" fact="0.4116"/>
          <dgm:constr type="w" for="ch" forName="image_accent_1" refType="w" fact="0.0132"/>
          <dgm:constr type="h" for="ch" forName="image_accent_1" refType="h" fact="0.025"/>
          <dgm:constr type="l" for="ch" forName="image_2" refType="w" fact="0.2675"/>
          <dgm:constr type="t" for="ch" forName="image_2" refType="h" fact="0.3428"/>
          <dgm:constr type="w" for="ch" forName="image_2" refType="w" fact="0.1098"/>
          <dgm:constr type="h" for="ch" forName="image_2" refType="h" fact="0.2089"/>
          <dgm:constr type="l" for="ch" forName="image_accent_2" refType="w" fact="0.2699"/>
          <dgm:constr type="t" for="ch" forName="image_accent_2" refType="h" fact="0.4347"/>
          <dgm:constr type="w" for="ch" forName="image_accent_2" refType="w" fact="0.0132"/>
          <dgm:constr type="h" for="ch" forName="image_accent_2" refType="h" fact="0.025"/>
          <dgm:constr type="l" for="ch" forName="text_2" refType="w" fact="0.1779"/>
          <dgm:constr type="t" for="ch" forName="text_2" refType="h" fact="0.2295"/>
          <dgm:constr type="w" for="ch" forName="text_2" refType="w" fact="0.1126"/>
          <dgm:constr type="h" for="ch" forName="text_2" refType="h" fact="0.2141"/>
          <dgm:constr type="l" for="ch" forName="text_accent_2" refType="w" fact="0.2505"/>
          <dgm:constr type="t" for="ch" forName="text_accent_2" refType="h" fact="0.4116"/>
          <dgm:constr type="w" for="ch" forName="text_accent_2" refType="w" fact="0.0132"/>
          <dgm:constr type="h" for="ch" forName="text_accent_2" refType="h" fact="0.025"/>
          <dgm:constr type="l" for="ch" forName="text_3" refType="w" fact="0.0912"/>
          <dgm:constr type="t" for="ch" forName="text_3" refType="h" fact="0.1221"/>
          <dgm:constr type="w" for="ch" forName="text_3" refType="w" fact="0.1098"/>
          <dgm:constr type="h" for="ch" forName="text_3" refType="h" fact="0.2089"/>
          <dgm:constr type="l" for="ch" forName="text_accent_3" refType="w" fact="0.1626"/>
          <dgm:constr type="t" for="ch" forName="text_accent_3" refType="h" fact="0.1277"/>
          <dgm:constr type="w" for="ch" forName="text_accent_3" refType="w" fact="0.0132"/>
          <dgm:constr type="h" for="ch" forName="text_accent_3" refType="h" fact="0.025"/>
          <dgm:constr type="l" for="ch" forName="image_3" refType="w" fact="0.1779"/>
          <dgm:constr type="t" for="ch" forName="image_3" refType="h" fact="0.0065"/>
          <dgm:constr type="w" for="ch" forName="image_3" refType="w" fact="0.1126"/>
          <dgm:constr type="h" for="ch" forName="image_3" refType="h" fact="0.2141"/>
          <dgm:constr type="l" for="ch" forName="image_accent_3" refType="w" fact="0.1825"/>
          <dgm:constr type="t" for="ch" forName="image_accent_3" refType="h" fact="0.0985"/>
          <dgm:constr type="w" for="ch" forName="image_accent_3" refType="w" fact="0.0132"/>
          <dgm:constr type="h" for="ch" forName="image_accent_3" refType="h" fact="0.025"/>
          <dgm:constr type="l" for="ch" forName="text_4" refType="w" fact="0.2674"/>
          <dgm:constr type="t" for="ch" forName="text_4" refType="h" fact="0.1204"/>
          <dgm:constr type="w" for="ch" forName="text_4" refType="w" fact="0.1098"/>
          <dgm:constr type="h" for="ch" forName="text_4" refType="h" fact="0.2089"/>
          <dgm:constr type="l" for="ch" forName="text_accent_4" refType="w" fact="0.3618"/>
          <dgm:constr type="t" for="ch" forName="text_accent_4" refType="h" fact="0.2112"/>
          <dgm:constr type="w" for="ch" forName="text_accent_4" refType="w" fact="0.0132"/>
          <dgm:constr type="h" for="ch" forName="text_accent_4" refType="h" fact="0.025"/>
          <dgm:constr type="l" for="ch" forName="image_4" refType="w" fact="0.3555"/>
          <dgm:constr type="t" for="ch" forName="image_4" refType="h" fact="0.2311"/>
          <dgm:constr type="w" for="ch" forName="image_4" refType="w" fact="0.1098"/>
          <dgm:constr type="h" for="ch" forName="image_4" refType="h" fact="0.2089"/>
          <dgm:constr type="l" for="ch" forName="image_accent_4" refType="w" fact="0.3806"/>
          <dgm:constr type="t" for="ch" forName="image_accent_4" refType="h" fact="0.2353"/>
          <dgm:constr type="w" for="ch" forName="image_accent_4" refType="w" fact="0.0132"/>
          <dgm:constr type="h" for="ch" forName="image_accent_4" refType="h" fact="0.025"/>
          <dgm:constr type="l" for="ch" forName="text_5" refType="w" fact="0.3553"/>
          <dgm:constr type="t" for="ch" forName="text_5" refType="h" fact="0.0086"/>
          <dgm:constr type="w" for="ch" forName="text_5" refType="w" fact="0.1098"/>
          <dgm:constr type="h" for="ch" forName="text_5" refType="h" fact="0.2089"/>
          <dgm:constr type="l" for="ch" forName="text_accent_5" refType="w" fact="0.4498"/>
          <dgm:constr type="t" for="ch" forName="text_accent_5" refType="h" fact="0.0988"/>
          <dgm:constr type="w" for="ch" forName="text_accent_5" refType="w" fact="0.0132"/>
          <dgm:constr type="h" for="ch" forName="text_accent_5" refType="h" fact="0.025"/>
          <dgm:constr type="l" for="ch" forName="image_5" refType="w" fact="0.4435"/>
          <dgm:constr type="t" for="ch" forName="image_5" refType="h" fact="0.1187"/>
          <dgm:constr type="w" for="ch" forName="image_5" refType="w" fact="0.1098"/>
          <dgm:constr type="h" for="ch" forName="image_5" refType="h" fact="0.2089"/>
          <dgm:constr type="l" for="ch" forName="image_accent_5" refType="w" fact="0.4686"/>
          <dgm:constr type="t" for="ch" forName="image_accent_5" refType="h" fact="0.1228"/>
          <dgm:constr type="w" for="ch" forName="image_accent_5" refType="w" fact="0.0132"/>
          <dgm:constr type="h" for="ch" forName="image_accent_5" refType="h" fact="0.025"/>
          <dgm:constr type="l" for="ch" forName="text_6" refType="w" fact="0.4438"/>
          <dgm:constr type="t" for="ch" forName="text_6" refType="h" fact="0.342"/>
          <dgm:constr type="w" for="ch" forName="text_6" refType="w" fact="0.1098"/>
          <dgm:constr type="h" for="ch" forName="text_6" refType="h" fact="0.2089"/>
          <dgm:constr type="l" for="ch" forName="text_accent_6" refType="w" fact="0.4697"/>
          <dgm:constr type="t" for="ch" forName="text_accent_6" refType="h" fact="0.5202"/>
          <dgm:constr type="w" for="ch" forName="text_accent_6" refType="w" fact="0.0132"/>
          <dgm:constr type="h" for="ch" forName="text_accent_6" refType="h" fact="0.025"/>
          <dgm:constr type="l" for="ch" forName="image_6" refType="w" fact="0.3555"/>
          <dgm:constr type="t" for="ch" forName="image_6" refType="h" fact="0.4537"/>
          <dgm:constr type="w" for="ch" forName="image_6" refType="w" fact="0.1098"/>
          <dgm:constr type="h" for="ch" forName="image_6" refType="h" fact="0.2089"/>
          <dgm:constr type="l" for="ch" forName="image_accent_6" refType="w" fact="0.4491"/>
          <dgm:constr type="t" for="ch" forName="image_accent_6" refType="h" fact="0.5448"/>
          <dgm:constr type="w" for="ch" forName="image_accent_6" refType="w" fact="0.0132"/>
          <dgm:constr type="h" for="ch" forName="image_accent_6" refType="h" fact="0.025"/>
          <dgm:constr type="l" for="ch" forName="image_7" refType="w" fact="0.0907"/>
          <dgm:constr type="t" for="ch" forName="image_7" refType="h" fact="0.5669"/>
          <dgm:constr type="w" for="ch" forName="image_7" refType="w" fact="0.1098"/>
          <dgm:constr type="h" for="ch" forName="image_7" refType="h" fact="0.2089"/>
          <dgm:constr type="l" for="ch" forName="image_accent_7" refType="w" fact="0.1621"/>
          <dgm:constr type="t" for="ch" forName="image_accent_7" refType="h" fact="0.5726"/>
          <dgm:constr type="w" for="ch" forName="image_accent_7" refType="w" fact="0.0132"/>
          <dgm:constr type="h" for="ch" forName="image_accent_7" refType="h" fact="0.025"/>
          <dgm:constr type="l" for="ch" forName="text_7" refType="w" fact="0.1781"/>
          <dgm:constr type="t" for="ch" forName="text_7" refType="h" fact="0.4528"/>
          <dgm:constr type="w" for="ch" forName="text_7" refType="w" fact="0.1126"/>
          <dgm:constr type="h" for="ch" forName="text_7" refType="h" fact="0.2141"/>
          <dgm:constr type="l" for="ch" forName="text_accent_7" refType="w" fact="0.1827"/>
          <dgm:constr type="t" for="ch" forName="text_accent_7" refType="h" fact="0.5449"/>
          <dgm:constr type="w" for="ch" forName="text_accent_7" refType="w" fact="0.0132"/>
          <dgm:constr type="h" for="ch" forName="text_accent_7" refType="h" fact="0.025"/>
          <dgm:constr type="l" for="ch" forName="image_8" refType="w" fact="0.4433"/>
          <dgm:constr type="t" for="ch" forName="image_8" refType="h" fact="0.5673"/>
          <dgm:constr type="w" for="ch" forName="image_8" refType="w" fact="0.1098"/>
          <dgm:constr type="h" for="ch" forName="image_8" refType="h" fact="0.2089"/>
          <dgm:constr type="l" for="ch" forName="image_accent_8" refType="w" fact="0.5378"/>
          <dgm:constr type="t" for="ch" forName="image_accent_8" refType="h" fact="0.6581"/>
          <dgm:constr type="w" for="ch" forName="image_accent_8" refType="w" fact="0.0132"/>
          <dgm:constr type="h" for="ch" forName="image_accent_8" refType="h" fact="0.025"/>
          <dgm:constr type="l" for="ch" forName="text_8" refType="w" fact="0.5318"/>
          <dgm:constr type="t" for="ch" forName="text_8" refType="h" fact="0.4546"/>
          <dgm:constr type="w" for="ch" forName="text_8" refType="w" fact="0.1098"/>
          <dgm:constr type="h" for="ch" forName="text_8" refType="h" fact="0.2089"/>
          <dgm:constr type="l" for="ch" forName="text_accent_8" refType="w" fact="0.5577"/>
          <dgm:constr type="t" for="ch" forName="text_accent_8" refType="h" fact="0.6342"/>
          <dgm:constr type="w" for="ch" forName="text_accent_8" refType="w" fact="0.0132"/>
          <dgm:constr type="h" for="ch" forName="text_accent_8" refType="h" fact="0.025"/>
          <dgm:constr type="l" for="ch" forName="image_9" refType="w" fact="0.5318"/>
          <dgm:constr type="t" for="ch" forName="image_9" refType="h" fact="0.2301"/>
          <dgm:constr type="w" for="ch" forName="image_9" refType="w" fact="0.1098"/>
          <dgm:constr type="h" for="ch" forName="image_9" refType="h" fact="0.2089"/>
          <dgm:constr type="l" for="ch" forName="image_accent_9" refType="w" fact="0.6031"/>
          <dgm:constr type="t" for="ch" forName="image_accent_9" refType="h" fact="0.2357"/>
          <dgm:constr type="w" for="ch" forName="image_accent_9" refType="w" fact="0.0132"/>
          <dgm:constr type="h" for="ch" forName="image_accent_9" refType="h" fact="0.025"/>
          <dgm:constr type="l" for="ch" forName="text_9" refType="w" fact="0.5305"/>
          <dgm:constr type="t" for="ch" forName="text_9" refType="h" fact="0.0034"/>
          <dgm:constr type="w" for="ch" forName="text_9" refType="w" fact="0.1126"/>
          <dgm:constr type="h" for="ch" forName="text_9" refType="h" fact="0.2141"/>
          <dgm:constr type="l" for="ch" forName="text_accent_9" refType="w" fact="0.6032"/>
          <dgm:constr type="t" for="ch" forName="text_accent_9" refType="h" fact="0.1855"/>
          <dgm:constr type="w" for="ch" forName="text_accent_9" refType="w" fact="0.0132"/>
          <dgm:constr type="h" for="ch" forName="text_accent_9" refType="h" fact="0.025"/>
          <dgm:constr type="l" for="ch" forName="text_10" refType="w" fact="0.267"/>
          <dgm:constr type="t" for="ch" forName="text_10" refType="h" fact="0.5673"/>
          <dgm:constr type="w" for="ch" forName="text_10" refType="w" fact="0.1098"/>
          <dgm:constr type="h" for="ch" forName="text_10" refType="h" fact="0.2089"/>
          <dgm:constr type="l" for="ch" forName="text_accent_10" refType="w" fact="0.2928"/>
          <dgm:constr type="t" for="ch" forName="text_accent_10" refType="h" fact="0.7455"/>
          <dgm:constr type="w" for="ch" forName="text_accent_10" refType="w" fact="0.0132"/>
          <dgm:constr type="h" for="ch" forName="text_accent_10" refType="h" fact="0.025"/>
          <dgm:constr type="l" for="ch" forName="image_10" refType="w" fact="0.1786"/>
          <dgm:constr type="t" for="ch" forName="image_10" refType="h" fact="0.679"/>
          <dgm:constr type="w" for="ch" forName="image_10" refType="w" fact="0.1098"/>
          <dgm:constr type="h" for="ch" forName="image_10" refType="h" fact="0.2089"/>
          <dgm:constr type="l" for="ch" forName="image_accent_10" refType="w" fact="0.2722"/>
          <dgm:constr type="t" for="ch" forName="image_accent_10" refType="h" fact="0.7701"/>
          <dgm:constr type="w" for="ch" forName="image_accent_10" refType="w" fact="0.0132"/>
          <dgm:constr type="h" for="ch" forName="image_accent_10" refType="h" fact="0.025"/>
          <dgm:constr type="l" for="ch" forName="text_11" refType="w" fact="0.4437"/>
          <dgm:constr type="t" for="ch" forName="text_11" refType="h" fact="0.7899"/>
          <dgm:constr type="w" for="ch" forName="text_11" refType="w" fact="0.1098"/>
          <dgm:constr type="h" for="ch" forName="text_11" refType="h" fact="0.2089"/>
          <dgm:constr type="l" for="ch" forName="text_accent_11" refType="w" fact="0.4462"/>
          <dgm:constr type="t" for="ch" forName="text_accent_11" refType="h" fact="0.8819"/>
          <dgm:constr type="w" for="ch" forName="text_accent_11" refType="w" fact="0.0132"/>
          <dgm:constr type="h" for="ch" forName="text_accent_11" refType="h" fact="0.025"/>
          <dgm:constr type="l" for="ch" forName="image_11" refType="w" fact="0.3541"/>
          <dgm:constr type="t" for="ch" forName="image_11" refType="h" fact="0.6767"/>
          <dgm:constr type="w" for="ch" forName="image_11" refType="w" fact="0.1126"/>
          <dgm:constr type="h" for="ch" forName="image_11" refType="h" fact="0.2141"/>
          <dgm:constr type="l" for="ch" forName="image_accent_11" refType="w" fact="0.4268"/>
          <dgm:constr type="t" for="ch" forName="image_accent_11" refType="h" fact="0.8588"/>
          <dgm:constr type="w" for="ch" forName="image_accent_11" refType="w" fact="0.0132"/>
          <dgm:constr type="h" for="ch" forName="image_accent_11" refType="h" fact="0.025"/>
          <dgm:constr type="l" for="ch" forName="image_12" refType="w" fact="0.6201"/>
          <dgm:constr type="t" for="ch" forName="image_12" refType="h" fact="0.5661"/>
          <dgm:constr type="w" for="ch" forName="image_12" refType="w" fact="0.1098"/>
          <dgm:constr type="h" for="ch" forName="image_12" refType="h" fact="0.2089"/>
          <dgm:constr type="l" for="ch" forName="image_accent_12" refType="w" fact="0.646"/>
          <dgm:constr type="t" for="ch" forName="image_accent_12" refType="h" fact="0.7442"/>
          <dgm:constr type="w" for="ch" forName="image_accent_12" refType="w" fact="0.0132"/>
          <dgm:constr type="h" for="ch" forName="image_accent_12" refType="h" fact="0.025"/>
          <dgm:constr type="l" for="ch" forName="text_12" refType="w" fact="0.5318"/>
          <dgm:constr type="t" for="ch" forName="text_12" refType="h" fact="0.6777"/>
          <dgm:constr type="w" for="ch" forName="text_12" refType="w" fact="0.1098"/>
          <dgm:constr type="h" for="ch" forName="text_12" refType="h" fact="0.2089"/>
          <dgm:constr type="l" for="ch" forName="text_accent_12" refType="w" fact="0.6254"/>
          <dgm:constr type="t" for="ch" forName="text_accent_12" refType="h" fact="0.7689"/>
          <dgm:constr type="w" for="ch" forName="text_accent_12" refType="w" fact="0.0132"/>
          <dgm:constr type="h" for="ch" forName="text_accent_12" refType="h" fact="0.025"/>
          <dgm:constr type="l" for="ch" forName="text_13" refType="w" fact="0.6206"/>
          <dgm:constr type="t" for="ch" forName="text_13" refType="h" fact="0.3422"/>
          <dgm:constr type="w" for="ch" forName="text_13" refType="w" fact="0.1098"/>
          <dgm:constr type="h" for="ch" forName="text_13" refType="h" fact="0.2089"/>
          <dgm:constr type="l" for="ch" forName="text_accent_13" refType="w" fact="0.692"/>
          <dgm:constr type="t" for="ch" forName="text_accent_13" refType="h" fact="0.3479"/>
          <dgm:constr type="w" for="ch" forName="text_accent_13" refType="w" fact="0.0132"/>
          <dgm:constr type="h" for="ch" forName="text_accent_13" refType="h" fact="0.025"/>
          <dgm:constr type="l" for="ch" forName="image_13" refType="w" fact="0.6193"/>
          <dgm:constr type="t" for="ch" forName="image_13" refType="h" fact="0.1156"/>
          <dgm:constr type="w" for="ch" forName="image_13" refType="w" fact="0.1126"/>
          <dgm:constr type="h" for="ch" forName="image_13" refType="h" fact="0.2141"/>
          <dgm:constr type="l" for="ch" forName="image_accent_13" refType="w" fact="0.692"/>
          <dgm:constr type="t" for="ch" forName="image_accent_13" refType="h" fact="0.2977"/>
          <dgm:constr type="w" for="ch" forName="image_accent_13" refType="w" fact="0.0132"/>
          <dgm:constr type="h" for="ch" forName="image_accent_13" refType="h" fact="0.025"/>
          <dgm:constr type="l" for="ch" forName="text_14" refType="w" fact="0.7095"/>
          <dgm:constr type="t" for="ch" forName="text_14" refType="h" fact="0.6771"/>
          <dgm:constr type="w" for="ch" forName="text_14" refType="w" fact="0.1098"/>
          <dgm:constr type="h" for="ch" forName="text_14" refType="h" fact="0.2089"/>
          <dgm:constr type="l" for="ch" forName="text_accent_14" refType="w" fact="0.7809"/>
          <dgm:constr type="t" for="ch" forName="text_accent_14" refType="h" fact="0.6827"/>
          <dgm:constr type="w" for="ch" forName="text_accent_14" refType="w" fact="0.0132"/>
          <dgm:constr type="h" for="ch" forName="text_accent_14" refType="h" fact="0.025"/>
          <dgm:constr type="l" for="ch" forName="image_14" refType="w" fact="0.7088"/>
          <dgm:constr type="t" for="ch" forName="image_14" refType="h" fact="0.4505"/>
          <dgm:constr type="w" for="ch" forName="image_14" refType="w" fact="0.1126"/>
          <dgm:constr type="h" for="ch" forName="image_14" refType="h" fact="0.2141"/>
          <dgm:constr type="l" for="ch" forName="image_accent_14" refType="w" fact="0.7814"/>
          <dgm:constr type="t" for="ch" forName="image_accent_14" refType="h" fact="0.6326"/>
          <dgm:constr type="w" for="ch" forName="image_accent_14" refType="w" fact="0.0132"/>
          <dgm:constr type="h" for="ch" forName="image_accent_14" refType="h" fact="0.025"/>
          <dgm:constr type="l" for="ch" forName="text_15" refType="w" fact="0.7097"/>
          <dgm:constr type="t" for="ch" forName="text_15" refType="h" fact="0.2283"/>
          <dgm:constr type="w" for="ch" forName="text_15" refType="w" fact="0.1098"/>
          <dgm:constr type="h" for="ch" forName="text_15" refType="h" fact="0.2089"/>
          <dgm:constr type="l" for="ch" forName="text_accent_15" refType="w" fact="0.781"/>
          <dgm:constr type="t" for="ch" forName="text_accent_15" refType="h" fact="0.234"/>
          <dgm:constr type="w" for="ch" forName="text_accent_15" refType="w" fact="0.0132"/>
          <dgm:constr type="h" for="ch" forName="text_accent_15" refType="h" fact="0.025"/>
          <dgm:constr type="l" for="ch" forName="image_15" refType="w" fact="0.7084"/>
          <dgm:constr type="t" for="ch" forName="image_15" refType="h" fact="0.0017"/>
          <dgm:constr type="w" for="ch" forName="image_15" refType="w" fact="0.1126"/>
          <dgm:constr type="h" for="ch" forName="image_15" refType="h" fact="0.2141"/>
          <dgm:constr type="l" for="ch" forName="image_accent_15" refType="w" fact="0.781"/>
          <dgm:constr type="t" for="ch" forName="image_accent_15" refType="h" fact="0.1838"/>
          <dgm:constr type="w" for="ch" forName="image_accent_15" refType="w" fact="0.0132"/>
          <dgm:constr type="h" for="ch" forName="image_accent_15" refType="h" fact="0.025"/>
          <dgm:constr type="l" for="ch" forName="text_16" refType="w" fact="0.7991"/>
          <dgm:constr type="t" for="ch" forName="text_16" refType="h" fact="0.789"/>
          <dgm:constr type="w" for="ch" forName="text_16" refType="w" fact="0.1098"/>
          <dgm:constr type="h" for="ch" forName="text_16" refType="h" fact="0.2089"/>
          <dgm:constr type="l" for="ch" forName="text_accent_16" refType="w" fact="0.8705"/>
          <dgm:constr type="t" for="ch" forName="text_accent_16" refType="h" fact="0.7946"/>
          <dgm:constr type="w" for="ch" forName="text_accent_16" refType="w" fact="0.0132"/>
          <dgm:constr type="h" for="ch" forName="text_accent_16" refType="h" fact="0.025"/>
          <dgm:constr type="l" for="ch" forName="image_16" refType="w" fact="0.7978"/>
          <dgm:constr type="t" for="ch" forName="image_16" refType="h" fact="0.5623"/>
          <dgm:constr type="w" for="ch" forName="image_16" refType="w" fact="0.1126"/>
          <dgm:constr type="h" for="ch" forName="image_16" refType="h" fact="0.2141"/>
          <dgm:constr type="l" for="ch" forName="image_accent_16" refType="w" fact="0.8705"/>
          <dgm:constr type="t" for="ch" forName="image_accent_16" refType="h" fact="0.7444"/>
          <dgm:constr type="w" for="ch" forName="image_accent_16" refType="w" fact="0.0132"/>
          <dgm:constr type="h" for="ch" forName="image_accent_16" refType="h" fact="0.025"/>
          <dgm:constr type="l" for="ch" forName="text_17" refType="w" fact="0.7992"/>
          <dgm:constr type="t" for="ch" forName="text_17" refType="h" fact="0.3395"/>
          <dgm:constr type="w" for="ch" forName="text_17" refType="w" fact="0.1098"/>
          <dgm:constr type="h" for="ch" forName="text_17" refType="h" fact="0.2089"/>
          <dgm:constr type="l" for="ch" forName="text_accent_17" refType="w" fact="0.8706"/>
          <dgm:constr type="t" for="ch" forName="text_accent_17" refType="h" fact="0.3452"/>
          <dgm:constr type="w" for="ch" forName="text_accent_17" refType="w" fact="0.0132"/>
          <dgm:constr type="h" for="ch" forName="text_accent_17" refType="h" fact="0.025"/>
          <dgm:constr type="l" for="ch" forName="image_17" refType="w" fact="0.798"/>
          <dgm:constr type="t" for="ch" forName="image_17" refType="h" fact="0.1129"/>
          <dgm:constr type="w" for="ch" forName="image_17" refType="w" fact="0.1126"/>
          <dgm:constr type="h" for="ch" forName="image_17" refType="h" fact="0.2141"/>
          <dgm:constr type="l" for="ch" forName="image_accent_17" refType="w" fact="0.8706"/>
          <dgm:constr type="t" for="ch" forName="image_accent_17" refType="h" fact="0.295"/>
          <dgm:constr type="w" for="ch" forName="image_accent_17" refType="w" fact="0.0132"/>
          <dgm:constr type="h" for="ch" forName="image_accent_17" refType="h" fact="0.025"/>
          <dgm:constr type="l" for="ch" forName="image_18" refType="w" fact="0.8887"/>
          <dgm:constr type="t" for="ch" forName="image_18" refType="h" fact="0.677"/>
          <dgm:constr type="w" for="ch" forName="image_18" refType="w" fact="0.1098"/>
          <dgm:constr type="h" for="ch" forName="image_18" refType="h" fact="0.2089"/>
          <dgm:constr type="l" for="ch" forName="image_accent_18" refType="w" fact="0.9601"/>
          <dgm:constr type="t" for="ch" forName="image_accent_18" refType="h" fact="0.6826"/>
          <dgm:constr type="w" for="ch" forName="image_accent_18" refType="w" fact="0.0132"/>
          <dgm:constr type="h" for="ch" forName="image_accent_18" refType="h" fact="0.025"/>
          <dgm:constr type="l" for="ch" forName="text_18" refType="w" fact="0.8874"/>
          <dgm:constr type="t" for="ch" forName="text_18" refType="h" fact="0.4504"/>
          <dgm:constr type="w" for="ch" forName="text_18" refType="w" fact="0.1126"/>
          <dgm:constr type="h" for="ch" forName="text_18" refType="h" fact="0.2141"/>
          <dgm:constr type="l" for="ch" forName="text_accent_18" refType="w" fact="0.9601"/>
          <dgm:constr type="t" for="ch" forName="text_accent_18" refType="h" fact="0.6325"/>
          <dgm:constr type="w" for="ch" forName="text_accent_18" refType="w" fact="0.0132"/>
          <dgm:constr type="h" for="ch" forName="text_accent_18" refType="h" fact="0.025"/>
          <dgm:constr type="l" for="ch" forName="text_19" refType="w" fact="0.8887"/>
          <dgm:constr type="t" for="ch" forName="text_19" refType="h" fact="0.2266"/>
          <dgm:constr type="w" for="ch" forName="text_19" refType="w" fact="0.1098"/>
          <dgm:constr type="h" for="ch" forName="text_19" refType="h" fact="0.2089"/>
          <dgm:constr type="l" for="ch" forName="text_accent_19" refType="w" fact="0.96"/>
          <dgm:constr type="t" for="ch" forName="text_accent_19" refType="h" fact="0.2323"/>
          <dgm:constr type="w" for="ch" forName="text_accent_19" refType="w" fact="0.0132"/>
          <dgm:constr type="h" for="ch" forName="text_accent_19" refType="h" fact="0.025"/>
          <dgm:constr type="l" for="ch" forName="image_19" refType="w" fact="0.8874"/>
          <dgm:constr type="t" for="ch" forName="image_19" refType="h" fact="0"/>
          <dgm:constr type="w" for="ch" forName="image_19" refType="w" fact="0.1126"/>
          <dgm:constr type="h" for="ch" forName="image_19" refType="h" fact="0.2141"/>
          <dgm:constr type="l" for="ch" forName="image_accent_19" refType="w" fact="0.9601"/>
          <dgm:constr type="t" for="ch" forName="image_accent_19" refType="h" fact="0.1821"/>
          <dgm:constr type="w" for="ch" forName="image_accent_19" refType="w" fact="0.0132"/>
          <dgm:constr type="h" for="ch" forName="image_accent_19" refType="h" fact="0.025"/>
          <dgm:constr type="l" for="ch" forName="image_20" refType="w" fact="0.0896"/>
          <dgm:constr type="t" for="ch" forName="image_20" refType="h" fact="0.7911"/>
          <dgm:constr type="w" for="ch" forName="image_20" refType="w" fact="0.1098"/>
          <dgm:constr type="h" for="ch" forName="image_20" refType="h" fact="0.2089"/>
          <dgm:constr type="l" for="ch" forName="image_accent_20" refType="w" fact="0.0921"/>
          <dgm:constr type="t" for="ch" forName="image_accent_20" refType="h" fact="0.883"/>
          <dgm:constr type="w" for="ch" forName="image_accent_20" refType="w" fact="0.0132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126"/>
          <dgm:constr type="h" for="ch" forName="text_20" refType="h" fact="0.2141"/>
          <dgm:constr type="l" for="ch" forName="text_accent_20" refType="w" fact="0.0727"/>
          <dgm:constr type="t" for="ch" forName="text_accent_20" refType="h" fact="0.86"/>
          <dgm:constr type="w" for="ch" forName="text_accent_20" refType="w" fact="0.0132"/>
          <dgm:constr type="h" for="ch" forName="text_accent_20" refType="h" fact="0.025"/>
        </dgm:constrLst>
      </dgm:if>
      <dgm:else name="Name22">
        <dgm:alg type="composite">
          <dgm:param type="ar" val="2.4035"/>
        </dgm:alg>
        <dgm:constrLst>
          <dgm:constr type="primFontSz" for="des" ptType="node" op="equ" val="65"/>
          <dgm:constr type="l" for="ch" forName="text_1" refType="w" fact="0.0837"/>
          <dgm:constr type="t" for="ch" forName="text_1" refType="h" fact="0.3428"/>
          <dgm:constr type="w" for="ch" forName="text_1" refType="w" fact="0.1008"/>
          <dgm:constr type="h" for="ch" forName="text_1" refType="h" fact="0.2089"/>
          <dgm:constr type="l" for="ch" forName="text_accent_1" refType="w" fact="0.086"/>
          <dgm:constr type="t" for="ch" forName="text_accent_1" refType="h" fact="0.4347"/>
          <dgm:constr type="w" for="ch" forName="text_accent_1" refType="w" fact="0.0121"/>
          <dgm:constr type="h" for="ch" forName="text_accent_1" refType="h" fact="0.025"/>
          <dgm:constr type="l" for="ch" forName="image_1" refType="w" fact="0.0015"/>
          <dgm:constr type="t" for="ch" forName="image_1" refType="h" fact="0.2295"/>
          <dgm:constr type="w" for="ch" forName="image_1" refType="w" fact="0.1033"/>
          <dgm:constr type="h" for="ch" forName="image_1" refType="h" fact="0.2141"/>
          <dgm:constr type="l" for="ch" forName="image_accent_1" refType="w" fact="0.0682"/>
          <dgm:constr type="t" for="ch" forName="image_accent_1" refType="h" fact="0.4116"/>
          <dgm:constr type="w" for="ch" forName="image_accent_1" refType="w" fact="0.0121"/>
          <dgm:constr type="h" for="ch" forName="image_accent_1" refType="h" fact="0.025"/>
          <dgm:constr type="l" for="ch" forName="image_2" refType="w" fact="0.2455"/>
          <dgm:constr type="t" for="ch" forName="image_2" refType="h" fact="0.3428"/>
          <dgm:constr type="w" for="ch" forName="image_2" refType="w" fact="0.1008"/>
          <dgm:constr type="h" for="ch" forName="image_2" refType="h" fact="0.2089"/>
          <dgm:constr type="l" for="ch" forName="image_accent_2" refType="w" fact="0.2477"/>
          <dgm:constr type="t" for="ch" forName="image_accent_2" refType="h" fact="0.4347"/>
          <dgm:constr type="w" for="ch" forName="image_accent_2" refType="w" fact="0.0121"/>
          <dgm:constr type="h" for="ch" forName="image_accent_2" refType="h" fact="0.025"/>
          <dgm:constr type="l" for="ch" forName="text_2" refType="w" fact="0.1632"/>
          <dgm:constr type="t" for="ch" forName="text_2" refType="h" fact="0.2295"/>
          <dgm:constr type="w" for="ch" forName="text_2" refType="w" fact="0.1033"/>
          <dgm:constr type="h" for="ch" forName="text_2" refType="h" fact="0.2141"/>
          <dgm:constr type="l" for="ch" forName="text_accent_2" refType="w" fact="0.2299"/>
          <dgm:constr type="t" for="ch" forName="text_accent_2" refType="h" fact="0.4116"/>
          <dgm:constr type="w" for="ch" forName="text_accent_2" refType="w" fact="0.0121"/>
          <dgm:constr type="h" for="ch" forName="text_accent_2" refType="h" fact="0.025"/>
          <dgm:constr type="l" for="ch" forName="text_3" refType="w" fact="0.0837"/>
          <dgm:constr type="t" for="ch" forName="text_3" refType="h" fact="0.1221"/>
          <dgm:constr type="w" for="ch" forName="text_3" refType="w" fact="0.1008"/>
          <dgm:constr type="h" for="ch" forName="text_3" refType="h" fact="0.2089"/>
          <dgm:constr type="l" for="ch" forName="text_accent_3" refType="w" fact="0.1492"/>
          <dgm:constr type="t" for="ch" forName="text_accent_3" refType="h" fact="0.1277"/>
          <dgm:constr type="w" for="ch" forName="text_accent_3" refType="w" fact="0.0121"/>
          <dgm:constr type="h" for="ch" forName="text_accent_3" refType="h" fact="0.025"/>
          <dgm:constr type="l" for="ch" forName="image_3" refType="w" fact="0.1632"/>
          <dgm:constr type="t" for="ch" forName="image_3" refType="h" fact="0.0065"/>
          <dgm:constr type="w" for="ch" forName="image_3" refType="w" fact="0.1033"/>
          <dgm:constr type="h" for="ch" forName="image_3" refType="h" fact="0.2141"/>
          <dgm:constr type="l" for="ch" forName="image_accent_3" refType="w" fact="0.1675"/>
          <dgm:constr type="t" for="ch" forName="image_accent_3" refType="h" fact="0.0985"/>
          <dgm:constr type="w" for="ch" forName="image_accent_3" refType="w" fact="0.0121"/>
          <dgm:constr type="h" for="ch" forName="image_accent_3" refType="h" fact="0.025"/>
          <dgm:constr type="l" for="ch" forName="text_4" refType="w" fact="0.2453"/>
          <dgm:constr type="t" for="ch" forName="text_4" refType="h" fact="0.1204"/>
          <dgm:constr type="w" for="ch" forName="text_4" refType="w" fact="0.1008"/>
          <dgm:constr type="h" for="ch" forName="text_4" refType="h" fact="0.2089"/>
          <dgm:constr type="l" for="ch" forName="text_accent_4" refType="w" fact="0.332"/>
          <dgm:constr type="t" for="ch" forName="text_accent_4" refType="h" fact="0.2112"/>
          <dgm:constr type="w" for="ch" forName="text_accent_4" refType="w" fact="0.0121"/>
          <dgm:constr type="h" for="ch" forName="text_accent_4" refType="h" fact="0.025"/>
          <dgm:constr type="l" for="ch" forName="image_4" refType="w" fact="0.3262"/>
          <dgm:constr type="t" for="ch" forName="image_4" refType="h" fact="0.2311"/>
          <dgm:constr type="w" for="ch" forName="image_4" refType="w" fact="0.1008"/>
          <dgm:constr type="h" for="ch" forName="image_4" refType="h" fact="0.2089"/>
          <dgm:constr type="l" for="ch" forName="image_accent_4" refType="w" fact="0.3493"/>
          <dgm:constr type="t" for="ch" forName="image_accent_4" refType="h" fact="0.2353"/>
          <dgm:constr type="w" for="ch" forName="image_accent_4" refType="w" fact="0.0121"/>
          <dgm:constr type="h" for="ch" forName="image_accent_4" refType="h" fact="0.025"/>
          <dgm:constr type="l" for="ch" forName="text_5" refType="w" fact="0.3261"/>
          <dgm:constr type="t" for="ch" forName="text_5" refType="h" fact="0.0086"/>
          <dgm:constr type="w" for="ch" forName="text_5" refType="w" fact="0.1008"/>
          <dgm:constr type="h" for="ch" forName="text_5" refType="h" fact="0.2089"/>
          <dgm:constr type="l" for="ch" forName="text_accent_5" refType="w" fact="0.4128"/>
          <dgm:constr type="t" for="ch" forName="text_accent_5" refType="h" fact="0.0988"/>
          <dgm:constr type="w" for="ch" forName="text_accent_5" refType="w" fact="0.0121"/>
          <dgm:constr type="h" for="ch" forName="text_accent_5" refType="h" fact="0.025"/>
          <dgm:constr type="l" for="ch" forName="image_5" refType="w" fact="0.4069"/>
          <dgm:constr type="t" for="ch" forName="image_5" refType="h" fact="0.1187"/>
          <dgm:constr type="w" for="ch" forName="image_5" refType="w" fact="0.1008"/>
          <dgm:constr type="h" for="ch" forName="image_5" refType="h" fact="0.2089"/>
          <dgm:constr type="l" for="ch" forName="image_accent_5" refType="w" fact="0.43"/>
          <dgm:constr type="t" for="ch" forName="image_accent_5" refType="h" fact="0.1228"/>
          <dgm:constr type="w" for="ch" forName="image_accent_5" refType="w" fact="0.0121"/>
          <dgm:constr type="h" for="ch" forName="image_accent_5" refType="h" fact="0.025"/>
          <dgm:constr type="l" for="ch" forName="text_6" refType="w" fact="0.4073"/>
          <dgm:constr type="t" for="ch" forName="text_6" refType="h" fact="0.342"/>
          <dgm:constr type="w" for="ch" forName="text_6" refType="w" fact="0.1008"/>
          <dgm:constr type="h" for="ch" forName="text_6" refType="h" fact="0.2089"/>
          <dgm:constr type="l" for="ch" forName="text_accent_6" refType="w" fact="0.431"/>
          <dgm:constr type="t" for="ch" forName="text_accent_6" refType="h" fact="0.5202"/>
          <dgm:constr type="w" for="ch" forName="text_accent_6" refType="w" fact="0.0121"/>
          <dgm:constr type="h" for="ch" forName="text_accent_6" refType="h" fact="0.025"/>
          <dgm:constr type="l" for="ch" forName="image_6" refType="w" fact="0.3262"/>
          <dgm:constr type="t" for="ch" forName="image_6" refType="h" fact="0.4537"/>
          <dgm:constr type="w" for="ch" forName="image_6" refType="w" fact="0.1008"/>
          <dgm:constr type="h" for="ch" forName="image_6" refType="h" fact="0.2089"/>
          <dgm:constr type="l" for="ch" forName="image_accent_6" refType="w" fact="0.4121"/>
          <dgm:constr type="t" for="ch" forName="image_accent_6" refType="h" fact="0.5448"/>
          <dgm:constr type="w" for="ch" forName="image_accent_6" refType="w" fact="0.0121"/>
          <dgm:constr type="h" for="ch" forName="image_accent_6" refType="h" fact="0.025"/>
          <dgm:constr type="l" for="ch" forName="image_7" refType="w" fact="0.0832"/>
          <dgm:constr type="t" for="ch" forName="image_7" refType="h" fact="0.5669"/>
          <dgm:constr type="w" for="ch" forName="image_7" refType="w" fact="0.1008"/>
          <dgm:constr type="h" for="ch" forName="image_7" refType="h" fact="0.2089"/>
          <dgm:constr type="l" for="ch" forName="image_accent_7" refType="w" fact="0.1487"/>
          <dgm:constr type="t" for="ch" forName="image_accent_7" refType="h" fact="0.5726"/>
          <dgm:constr type="w" for="ch" forName="image_accent_7" refType="w" fact="0.0121"/>
          <dgm:constr type="h" for="ch" forName="image_accent_7" refType="h" fact="0.025"/>
          <dgm:constr type="l" for="ch" forName="text_7" refType="w" fact="0.1634"/>
          <dgm:constr type="t" for="ch" forName="text_7" refType="h" fact="0.4529"/>
          <dgm:constr type="w" for="ch" forName="text_7" refType="w" fact="0.1033"/>
          <dgm:constr type="h" for="ch" forName="text_7" refType="h" fact="0.2141"/>
          <dgm:constr type="l" for="ch" forName="text_accent_7" refType="w" fact="0.1677"/>
          <dgm:constr type="t" for="ch" forName="text_accent_7" refType="h" fact="0.5449"/>
          <dgm:constr type="w" for="ch" forName="text_accent_7" refType="w" fact="0.0121"/>
          <dgm:constr type="h" for="ch" forName="text_accent_7" refType="h" fact="0.025"/>
          <dgm:constr type="l" for="ch" forName="image_8" refType="w" fact="0.4068"/>
          <dgm:constr type="t" for="ch" forName="image_8" refType="h" fact="0.5673"/>
          <dgm:constr type="w" for="ch" forName="image_8" refType="w" fact="0.1008"/>
          <dgm:constr type="h" for="ch" forName="image_8" refType="h" fact="0.2089"/>
          <dgm:constr type="l" for="ch" forName="image_accent_8" refType="w" fact="0.4935"/>
          <dgm:constr type="t" for="ch" forName="image_accent_8" refType="h" fact="0.6581"/>
          <dgm:constr type="w" for="ch" forName="image_accent_8" refType="w" fact="0.0121"/>
          <dgm:constr type="h" for="ch" forName="image_accent_8" refType="h" fact="0.025"/>
          <dgm:constr type="l" for="ch" forName="text_8" refType="w" fact="0.488"/>
          <dgm:constr type="t" for="ch" forName="text_8" refType="h" fact="0.4546"/>
          <dgm:constr type="w" for="ch" forName="text_8" refType="w" fact="0.1008"/>
          <dgm:constr type="h" for="ch" forName="text_8" refType="h" fact="0.2089"/>
          <dgm:constr type="l" for="ch" forName="text_accent_8" refType="w" fact="0.5118"/>
          <dgm:constr type="t" for="ch" forName="text_accent_8" refType="h" fact="0.6342"/>
          <dgm:constr type="w" for="ch" forName="text_accent_8" refType="w" fact="0.0121"/>
          <dgm:constr type="h" for="ch" forName="text_accent_8" refType="h" fact="0.025"/>
          <dgm:constr type="l" for="ch" forName="image_9" refType="w" fact="0.488"/>
          <dgm:constr type="t" for="ch" forName="image_9" refType="h" fact="0.2301"/>
          <dgm:constr type="w" for="ch" forName="image_9" refType="w" fact="0.1008"/>
          <dgm:constr type="h" for="ch" forName="image_9" refType="h" fact="0.2089"/>
          <dgm:constr type="l" for="ch" forName="image_accent_9" refType="w" fact="0.5535"/>
          <dgm:constr type="t" for="ch" forName="image_accent_9" refType="h" fact="0.2357"/>
          <dgm:constr type="w" for="ch" forName="image_accent_9" refType="w" fact="0.0121"/>
          <dgm:constr type="h" for="ch" forName="image_accent_9" refType="h" fact="0.025"/>
          <dgm:constr type="l" for="ch" forName="text_9" refType="w" fact="0.4868"/>
          <dgm:constr type="t" for="ch" forName="text_9" refType="h" fact="0.0034"/>
          <dgm:constr type="w" for="ch" forName="text_9" refType="w" fact="0.1033"/>
          <dgm:constr type="h" for="ch" forName="text_9" refType="h" fact="0.2141"/>
          <dgm:constr type="l" for="ch" forName="text_accent_9" refType="w" fact="0.5535"/>
          <dgm:constr type="t" for="ch" forName="text_accent_9" refType="h" fact="0.1855"/>
          <dgm:constr type="w" for="ch" forName="text_accent_9" refType="w" fact="0.0121"/>
          <dgm:constr type="h" for="ch" forName="text_accent_9" refType="h" fact="0.025"/>
          <dgm:constr type="l" for="ch" forName="text_10" refType="w" fact="0.245"/>
          <dgm:constr type="t" for="ch" forName="text_10" refType="h" fact="0.5673"/>
          <dgm:constr type="w" for="ch" forName="text_10" refType="w" fact="0.1008"/>
          <dgm:constr type="h" for="ch" forName="text_10" refType="h" fact="0.2089"/>
          <dgm:constr type="l" for="ch" forName="text_accent_10" refType="w" fact="0.2687"/>
          <dgm:constr type="t" for="ch" forName="text_accent_10" refType="h" fact="0.7455"/>
          <dgm:constr type="w" for="ch" forName="text_accent_10" refType="w" fact="0.0121"/>
          <dgm:constr type="h" for="ch" forName="text_accent_10" refType="h" fact="0.025"/>
          <dgm:constr type="l" for="ch" forName="image_10" refType="w" fact="0.1639"/>
          <dgm:constr type="t" for="ch" forName="image_10" refType="h" fact="0.679"/>
          <dgm:constr type="w" for="ch" forName="image_10" refType="w" fact="0.1008"/>
          <dgm:constr type="h" for="ch" forName="image_10" refType="h" fact="0.2089"/>
          <dgm:constr type="l" for="ch" forName="image_accent_10" refType="w" fact="0.2498"/>
          <dgm:constr type="t" for="ch" forName="image_accent_10" refType="h" fact="0.7701"/>
          <dgm:constr type="w" for="ch" forName="image_accent_10" refType="w" fact="0.0121"/>
          <dgm:constr type="h" for="ch" forName="image_accent_10" refType="h" fact="0.025"/>
          <dgm:constr type="l" for="ch" forName="text_11" refType="w" fact="0.4072"/>
          <dgm:constr type="t" for="ch" forName="text_11" refType="h" fact="0.7899"/>
          <dgm:constr type="w" for="ch" forName="text_11" refType="w" fact="0.1008"/>
          <dgm:constr type="h" for="ch" forName="text_11" refType="h" fact="0.2089"/>
          <dgm:constr type="l" for="ch" forName="text_accent_11" refType="w" fact="0.4094"/>
          <dgm:constr type="t" for="ch" forName="text_accent_11" refType="h" fact="0.8819"/>
          <dgm:constr type="w" for="ch" forName="text_accent_11" refType="w" fact="0.0121"/>
          <dgm:constr type="h" for="ch" forName="text_accent_11" refType="h" fact="0.025"/>
          <dgm:constr type="l" for="ch" forName="image_11" refType="w" fact="0.3249"/>
          <dgm:constr type="t" for="ch" forName="image_11" refType="h" fact="0.6767"/>
          <dgm:constr type="w" for="ch" forName="image_11" refType="w" fact="0.1033"/>
          <dgm:constr type="h" for="ch" forName="image_11" refType="h" fact="0.2141"/>
          <dgm:constr type="l" for="ch" forName="image_accent_11" refType="w" fact="0.3916"/>
          <dgm:constr type="t" for="ch" forName="image_accent_11" refType="h" fact="0.8588"/>
          <dgm:constr type="w" for="ch" forName="image_accent_11" refType="w" fact="0.0121"/>
          <dgm:constr type="h" for="ch" forName="image_accent_11" refType="h" fact="0.025"/>
          <dgm:constr type="l" for="ch" forName="image_12" refType="w" fact="0.569"/>
          <dgm:constr type="t" for="ch" forName="image_12" refType="h" fact="0.5661"/>
          <dgm:constr type="w" for="ch" forName="image_12" refType="w" fact="0.1008"/>
          <dgm:constr type="h" for="ch" forName="image_12" refType="h" fact="0.2089"/>
          <dgm:constr type="l" for="ch" forName="image_accent_12" refType="w" fact="0.5928"/>
          <dgm:constr type="t" for="ch" forName="image_accent_12" refType="h" fact="0.7442"/>
          <dgm:constr type="w" for="ch" forName="image_accent_12" refType="w" fact="0.0121"/>
          <dgm:constr type="h" for="ch" forName="image_accent_12" refType="h" fact="0.025"/>
          <dgm:constr type="l" for="ch" forName="text_12" refType="w" fact="0.488"/>
          <dgm:constr type="t" for="ch" forName="text_12" refType="h" fact="0.6777"/>
          <dgm:constr type="w" for="ch" forName="text_12" refType="w" fact="0.1008"/>
          <dgm:constr type="h" for="ch" forName="text_12" refType="h" fact="0.2089"/>
          <dgm:constr type="l" for="ch" forName="text_accent_12" refType="w" fact="0.5739"/>
          <dgm:constr type="t" for="ch" forName="text_accent_12" refType="h" fact="0.7689"/>
          <dgm:constr type="w" for="ch" forName="text_accent_12" refType="w" fact="0.0121"/>
          <dgm:constr type="h" for="ch" forName="text_accent_12" refType="h" fact="0.025"/>
          <dgm:constr type="l" for="ch" forName="text_13" refType="w" fact="0.5695"/>
          <dgm:constr type="t" for="ch" forName="text_13" refType="h" fact="0.3422"/>
          <dgm:constr type="w" for="ch" forName="text_13" refType="w" fact="0.1008"/>
          <dgm:constr type="h" for="ch" forName="text_13" refType="h" fact="0.2089"/>
          <dgm:constr type="l" for="ch" forName="text_accent_13" refType="w" fact="0.635"/>
          <dgm:constr type="t" for="ch" forName="text_accent_13" refType="h" fact="0.3479"/>
          <dgm:constr type="w" for="ch" forName="text_accent_13" refType="w" fact="0.0121"/>
          <dgm:constr type="h" for="ch" forName="text_accent_13" refType="h" fact="0.025"/>
          <dgm:constr type="l" for="ch" forName="image_13" refType="w" fact="0.5683"/>
          <dgm:constr type="t" for="ch" forName="image_13" refType="h" fact="0.1156"/>
          <dgm:constr type="w" for="ch" forName="image_13" refType="w" fact="0.1033"/>
          <dgm:constr type="h" for="ch" forName="image_13" refType="h" fact="0.2141"/>
          <dgm:constr type="l" for="ch" forName="image_accent_13" refType="w" fact="0.635"/>
          <dgm:constr type="t" for="ch" forName="image_accent_13" refType="h" fact="0.2977"/>
          <dgm:constr type="w" for="ch" forName="image_accent_13" refType="w" fact="0.0121"/>
          <dgm:constr type="h" for="ch" forName="image_accent_13" refType="h" fact="0.025"/>
          <dgm:constr type="l" for="ch" forName="text_14" refType="w" fact="0.6511"/>
          <dgm:constr type="t" for="ch" forName="text_14" refType="h" fact="0.6771"/>
          <dgm:constr type="w" for="ch" forName="text_14" refType="w" fact="0.1008"/>
          <dgm:constr type="h" for="ch" forName="text_14" refType="h" fact="0.2089"/>
          <dgm:constr type="l" for="ch" forName="text_accent_14" refType="w" fact="0.7166"/>
          <dgm:constr type="t" for="ch" forName="text_accent_14" refType="h" fact="0.6827"/>
          <dgm:constr type="w" for="ch" forName="text_accent_14" refType="w" fact="0.0121"/>
          <dgm:constr type="h" for="ch" forName="text_accent_14" refType="h" fact="0.025"/>
          <dgm:constr type="l" for="ch" forName="image_14" refType="w" fact="0.6504"/>
          <dgm:constr type="t" for="ch" forName="image_14" refType="h" fact="0.4505"/>
          <dgm:constr type="w" for="ch" forName="image_14" refType="w" fact="0.1033"/>
          <dgm:constr type="h" for="ch" forName="image_14" refType="h" fact="0.2141"/>
          <dgm:constr type="l" for="ch" forName="image_accent_14" refType="w" fact="0.7171"/>
          <dgm:constr type="t" for="ch" forName="image_accent_14" refType="h" fact="0.6326"/>
          <dgm:constr type="w" for="ch" forName="image_accent_14" refType="w" fact="0.0121"/>
          <dgm:constr type="h" for="ch" forName="image_accent_14" refType="h" fact="0.025"/>
          <dgm:constr type="l" for="ch" forName="text_15" refType="w" fact="0.6512"/>
          <dgm:constr type="t" for="ch" forName="text_15" refType="h" fact="0.2283"/>
          <dgm:constr type="w" for="ch" forName="text_15" refType="w" fact="0.1008"/>
          <dgm:constr type="h" for="ch" forName="text_15" refType="h" fact="0.2089"/>
          <dgm:constr type="l" for="ch" forName="text_accent_15" refType="w" fact="0.7167"/>
          <dgm:constr type="t" for="ch" forName="text_accent_15" refType="h" fact="0.234"/>
          <dgm:constr type="w" for="ch" forName="text_accent_15" refType="w" fact="0.0121"/>
          <dgm:constr type="h" for="ch" forName="text_accent_15" refType="h" fact="0.025"/>
          <dgm:constr type="l" for="ch" forName="image_15" refType="w" fact="0.65"/>
          <dgm:constr type="t" for="ch" forName="image_15" refType="h" fact="0.0017"/>
          <dgm:constr type="w" for="ch" forName="image_15" refType="w" fact="0.1033"/>
          <dgm:constr type="h" for="ch" forName="image_15" refType="h" fact="0.2141"/>
          <dgm:constr type="l" for="ch" forName="image_accent_15" refType="w" fact="0.7167"/>
          <dgm:constr type="t" for="ch" forName="image_accent_15" refType="h" fact="0.1838"/>
          <dgm:constr type="w" for="ch" forName="image_accent_15" refType="w" fact="0.0121"/>
          <dgm:constr type="h" for="ch" forName="image_accent_15" refType="h" fact="0.025"/>
          <dgm:constr type="l" for="ch" forName="text_16" refType="w" fact="0.7333"/>
          <dgm:constr type="t" for="ch" forName="text_16" refType="h" fact="0.789"/>
          <dgm:constr type="w" for="ch" forName="text_16" refType="w" fact="0.1008"/>
          <dgm:constr type="h" for="ch" forName="text_16" refType="h" fact="0.2089"/>
          <dgm:constr type="l" for="ch" forName="text_accent_16" refType="w" fact="0.7988"/>
          <dgm:constr type="t" for="ch" forName="text_accent_16" refType="h" fact="0.7946"/>
          <dgm:constr type="w" for="ch" forName="text_accent_16" refType="w" fact="0.0121"/>
          <dgm:constr type="h" for="ch" forName="text_accent_16" refType="h" fact="0.025"/>
          <dgm:constr type="l" for="ch" forName="image_16" refType="w" fact="0.7321"/>
          <dgm:constr type="t" for="ch" forName="image_16" refType="h" fact="0.5623"/>
          <dgm:constr type="w" for="ch" forName="image_16" refType="w" fact="0.1033"/>
          <dgm:constr type="h" for="ch" forName="image_16" refType="h" fact="0.2141"/>
          <dgm:constr type="l" for="ch" forName="image_accent_16" refType="w" fact="0.7988"/>
          <dgm:constr type="t" for="ch" forName="image_accent_16" refType="h" fact="0.7444"/>
          <dgm:constr type="w" for="ch" forName="image_accent_16" refType="w" fact="0.0121"/>
          <dgm:constr type="h" for="ch" forName="image_accent_16" refType="h" fact="0.025"/>
          <dgm:constr type="l" for="ch" forName="text_17" refType="w" fact="0.7334"/>
          <dgm:constr type="t" for="ch" forName="text_17" refType="h" fact="0.3395"/>
          <dgm:constr type="w" for="ch" forName="text_17" refType="w" fact="0.1008"/>
          <dgm:constr type="h" for="ch" forName="text_17" refType="h" fact="0.2089"/>
          <dgm:constr type="l" for="ch" forName="text_accent_17" refType="w" fact="0.7989"/>
          <dgm:constr type="t" for="ch" forName="text_accent_17" refType="h" fact="0.3452"/>
          <dgm:constr type="w" for="ch" forName="text_accent_17" refType="w" fact="0.0121"/>
          <dgm:constr type="h" for="ch" forName="text_accent_17" refType="h" fact="0.025"/>
          <dgm:constr type="l" for="ch" forName="image_17" refType="w" fact="0.7323"/>
          <dgm:constr type="t" for="ch" forName="image_17" refType="h" fact="0.1129"/>
          <dgm:constr type="w" for="ch" forName="image_17" refType="w" fact="0.1033"/>
          <dgm:constr type="h" for="ch" forName="image_17" refType="h" fact="0.2141"/>
          <dgm:constr type="l" for="ch" forName="image_accent_17" refType="w" fact="0.7989"/>
          <dgm:constr type="t" for="ch" forName="image_accent_17" refType="h" fact="0.295"/>
          <dgm:constr type="w" for="ch" forName="image_accent_17" refType="w" fact="0.0121"/>
          <dgm:constr type="h" for="ch" forName="image_accent_17" refType="h" fact="0.025"/>
          <dgm:constr type="l" for="ch" forName="image_18" refType="w" fact="0.8155"/>
          <dgm:constr type="t" for="ch" forName="image_18" refType="h" fact="0.677"/>
          <dgm:constr type="w" for="ch" forName="image_18" refType="w" fact="0.1008"/>
          <dgm:constr type="h" for="ch" forName="image_18" refType="h" fact="0.2089"/>
          <dgm:constr type="l" for="ch" forName="image_accent_18" refType="w" fact="0.881"/>
          <dgm:constr type="t" for="ch" forName="image_accent_18" refType="h" fact="0.6826"/>
          <dgm:constr type="w" for="ch" forName="image_accent_18" refType="w" fact="0.0121"/>
          <dgm:constr type="h" for="ch" forName="image_accent_18" refType="h" fact="0.025"/>
          <dgm:constr type="l" for="ch" forName="text_18" refType="w" fact="0.8143"/>
          <dgm:constr type="t" for="ch" forName="text_18" refType="h" fact="0.4504"/>
          <dgm:constr type="w" for="ch" forName="text_18" refType="w" fact="0.1033"/>
          <dgm:constr type="h" for="ch" forName="text_18" refType="h" fact="0.2141"/>
          <dgm:constr type="l" for="ch" forName="text_accent_18" refType="w" fact="0.881"/>
          <dgm:constr type="t" for="ch" forName="text_accent_18" refType="h" fact="0.6325"/>
          <dgm:constr type="w" for="ch" forName="text_accent_18" refType="w" fact="0.0121"/>
          <dgm:constr type="h" for="ch" forName="text_accent_18" refType="h" fact="0.025"/>
          <dgm:constr type="l" for="ch" forName="text_19" refType="w" fact="0.8155"/>
          <dgm:constr type="t" for="ch" forName="text_19" refType="h" fact="0.2266"/>
          <dgm:constr type="w" for="ch" forName="text_19" refType="w" fact="0.1008"/>
          <dgm:constr type="h" for="ch" forName="text_19" refType="h" fact="0.2089"/>
          <dgm:constr type="l" for="ch" forName="text_accent_19" refType="w" fact="0.881"/>
          <dgm:constr type="t" for="ch" forName="text_accent_19" refType="h" fact="0.2323"/>
          <dgm:constr type="w" for="ch" forName="text_accent_19" refType="w" fact="0.0121"/>
          <dgm:constr type="h" for="ch" forName="text_accent_19" refType="h" fact="0.025"/>
          <dgm:constr type="l" for="ch" forName="image_19" refType="w" fact="0.8143"/>
          <dgm:constr type="t" for="ch" forName="image_19" refType="h" fact="0"/>
          <dgm:constr type="w" for="ch" forName="image_19" refType="w" fact="0.1033"/>
          <dgm:constr type="h" for="ch" forName="image_19" refType="h" fact="0.2141"/>
          <dgm:constr type="l" for="ch" forName="image_accent_19" refType="w" fact="0.881"/>
          <dgm:constr type="t" for="ch" forName="image_accent_19" refType="h" fact="0.1821"/>
          <dgm:constr type="w" for="ch" forName="image_accent_19" refType="w" fact="0.0121"/>
          <dgm:constr type="h" for="ch" forName="image_accent_19" refType="h" fact="0.025"/>
          <dgm:constr type="l" for="ch" forName="image_20" refType="w" fact="0.0822"/>
          <dgm:constr type="t" for="ch" forName="image_20" refType="h" fact="0.7911"/>
          <dgm:constr type="w" for="ch" forName="image_20" refType="w" fact="0.1008"/>
          <dgm:constr type="h" for="ch" forName="image_20" refType="h" fact="0.2089"/>
          <dgm:constr type="l" for="ch" forName="image_accent_20" refType="w" fact="0.0845"/>
          <dgm:constr type="t" for="ch" forName="image_accent_20" refType="h" fact="0.883"/>
          <dgm:constr type="w" for="ch" forName="image_accent_20" refType="w" fact="0.0121"/>
          <dgm:constr type="h" for="ch" forName="image_accent_20" refType="h" fact="0.025"/>
          <dgm:constr type="l" for="ch" forName="text_20" refType="w" fact="0"/>
          <dgm:constr type="t" for="ch" forName="text_20" refType="h" fact="0.6779"/>
          <dgm:constr type="w" for="ch" forName="text_20" refType="w" fact="0.1033"/>
          <dgm:constr type="h" for="ch" forName="text_20" refType="h" fact="0.2141"/>
          <dgm:constr type="l" for="ch" forName="text_accent_20" refType="w" fact="0.0667"/>
          <dgm:constr type="t" for="ch" forName="text_accent_20" refType="h" fact="0.86"/>
          <dgm:constr type="w" for="ch" forName="text_accent_20" refType="w" fact="0.0121"/>
          <dgm:constr type="h" for="ch" forName="text_accent_20" refType="h" fact="0.025"/>
          <dgm:constr type="l" for="ch" forName="image_21" refType="w" fact="0.8979"/>
          <dgm:constr type="t" for="ch" forName="image_21" refType="h" fact="0.3403"/>
          <dgm:constr type="w" for="ch" forName="image_21" refType="w" fact="0.1008"/>
          <dgm:constr type="h" for="ch" forName="image_21" refType="h" fact="0.2089"/>
          <dgm:constr type="l" for="ch" forName="image_accent_21" refType="w" fact="0.9633"/>
          <dgm:constr type="t" for="ch" forName="image_accent_21" refType="h" fact="0.346"/>
          <dgm:constr type="w" for="ch" forName="image_accent_21" refType="w" fact="0.0121"/>
          <dgm:constr type="h" for="ch" forName="image_accent_21" refType="h" fact="0.025"/>
          <dgm:constr type="l" for="ch" forName="text_21" refType="w" fact="0.8967"/>
          <dgm:constr type="t" for="ch" forName="text_21" refType="h" fact="0.1137"/>
          <dgm:constr type="w" for="ch" forName="text_21" refType="w" fact="0.1033"/>
          <dgm:constr type="h" for="ch" forName="text_21" refType="h" fact="0.2141"/>
          <dgm:constr type="l" for="ch" forName="text_accent_21" refType="w" fact="0.9634"/>
          <dgm:constr type="t" for="ch" forName="text_accent_21" refType="h" fact="0.2958"/>
          <dgm:constr type="w" for="ch" forName="text_accent_21" refType="w" fact="0.0121"/>
          <dgm:constr type="h" for="ch" forName="text_accent_21" refType="h" fact="0.025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889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dkBgShp">
            <dgm:alg type="sp"/>
            <dgm:shape xmlns:r="http://schemas.openxmlformats.org/officeDocument/2006/relationships" type="hexagon" r:blip="" blipPhldr="1">
              <dgm:adjLst>
                <dgm:adj idx="1" val="0.2889"/>
                <dgm:adj idx="2" val="1.1547"/>
              </dgm:adjLst>
            </dgm:shape>
            <dgm:presOf axis="self"/>
          </dgm:layoutNode>
        </dgm:forEach>
      </dgm:forEach>
    </dgm:forEach>
    <dgm:forEach name="Name23" axis="ch" ptType="node" cnt="1">
      <dgm:layoutNode name="text_1">
        <dgm:alg type="sp"/>
        <dgm:shape xmlns:r="http://schemas.openxmlformats.org/officeDocument/2006/relationships" r:blip="">
          <dgm:adjLst/>
        </dgm:shape>
        <dgm:presOf/>
        <dgm:constrLst/>
        <dgm:forEach name="Name24" ref="textRepeat"/>
      </dgm:layoutNode>
      <dgm:layoutNode name="text_accent_1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27" ref="imageRepeat"/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node" st="2" cnt="1">
      <dgm:layoutNode name="text_2">
        <dgm:alg type="sp"/>
        <dgm:shape xmlns:r="http://schemas.openxmlformats.org/officeDocument/2006/relationships" r:blip="">
          <dgm:adjLst/>
        </dgm:shape>
        <dgm:presOf/>
        <dgm:constrLst/>
        <dgm:forEach name="Name30" ref="textRepeat"/>
      </dgm:layoutNode>
      <dgm:layoutNode name="text_accent_2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33" ref="imageRepeat"/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node" st="3" cnt="1">
      <dgm:layoutNode name="text_3">
        <dgm:alg type="sp"/>
        <dgm:shape xmlns:r="http://schemas.openxmlformats.org/officeDocument/2006/relationships" r:blip="">
          <dgm:adjLst/>
        </dgm:shape>
        <dgm:presOf/>
        <dgm:constrLst/>
        <dgm:forEach name="Name36" ref="textRepeat"/>
      </dgm:layoutNode>
      <dgm:layoutNode name="text_accent_3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39" ref="imageRepeat"/>
      </dgm:layoutNode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node" st="4" cnt="1">
      <dgm:layoutNode name="text_4">
        <dgm:alg type="sp"/>
        <dgm:shape xmlns:r="http://schemas.openxmlformats.org/officeDocument/2006/relationships" r:blip="">
          <dgm:adjLst/>
        </dgm:shape>
        <dgm:presOf/>
        <dgm:constrLst/>
        <dgm:forEach name="Name42" ref="textRepeat"/>
      </dgm:layoutNode>
      <dgm:layoutNode name="text_accent_4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node" st="5" cnt="1">
      <dgm:layoutNode name="text_5">
        <dgm:alg type="sp"/>
        <dgm:shape xmlns:r="http://schemas.openxmlformats.org/officeDocument/2006/relationships" r:blip="">
          <dgm:adjLst/>
        </dgm:shape>
        <dgm:presOf/>
        <dgm:constrLst/>
        <dgm:forEach name="Name48" ref="textRepeat"/>
      </dgm:layoutNode>
      <dgm:layoutNode name="text_accent_5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51" ref="imageRepeat"/>
      </dgm:layoutNode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node" st="6" cnt="1">
      <dgm:layoutNode name="text_6">
        <dgm:alg type="sp"/>
        <dgm:shape xmlns:r="http://schemas.openxmlformats.org/officeDocument/2006/relationships" r:blip="">
          <dgm:adjLst/>
        </dgm:shape>
        <dgm:presOf/>
        <dgm:constrLst/>
        <dgm:forEach name="Name54" ref="textRepeat"/>
      </dgm:layoutNode>
      <dgm:layoutNode name="text_accent_6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57" ref="imageRepeat"/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node" st="7" cnt="1">
      <dgm:layoutNode name="text_7">
        <dgm:alg type="sp"/>
        <dgm:shape xmlns:r="http://schemas.openxmlformats.org/officeDocument/2006/relationships" r:blip="">
          <dgm:adjLst/>
        </dgm:shape>
        <dgm:presOf/>
        <dgm:constrLst/>
        <dgm:forEach name="Name60" ref="textRepeat"/>
      </dgm:layoutNode>
      <dgm:layoutNode name="text_accent_7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63" ref="imageRepeat"/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node" st="8" cnt="1">
      <dgm:layoutNode name="text_8">
        <dgm:alg type="sp"/>
        <dgm:shape xmlns:r="http://schemas.openxmlformats.org/officeDocument/2006/relationships" r:blip="">
          <dgm:adjLst/>
        </dgm:shape>
        <dgm:presOf/>
        <dgm:constrLst/>
        <dgm:forEach name="Name66" ref="textRepeat"/>
      </dgm:layoutNode>
      <dgm:layoutNode name="text_accent_8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69" ref="imageRepeat"/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node" st="9" cnt="1">
      <dgm:layoutNode name="text_9">
        <dgm:alg type="sp"/>
        <dgm:shape xmlns:r="http://schemas.openxmlformats.org/officeDocument/2006/relationships" r:blip="">
          <dgm:adjLst/>
        </dgm:shape>
        <dgm:presOf/>
        <dgm:constrLst/>
        <dgm:forEach name="Name72" ref="textRepeat"/>
      </dgm:layoutNode>
      <dgm:layoutNode name="text_accent_9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sibTrans" hideLastTrans="0" st="9" cnt="1">
      <dgm:layoutNode name="image_9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  <dgm:layoutNode name="image_accent_9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node" st="10" cnt="1">
      <dgm:layoutNode name="text_10">
        <dgm:alg type="sp"/>
        <dgm:shape xmlns:r="http://schemas.openxmlformats.org/officeDocument/2006/relationships" r:blip="">
          <dgm:adjLst/>
        </dgm:shape>
        <dgm:presOf/>
        <dgm:constrLst/>
        <dgm:forEach name="Name78" ref="textRepeat"/>
      </dgm:layoutNode>
      <dgm:layoutNode name="text_accent_10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sibTrans" hideLastTrans="0" st="10" cnt="1">
      <dgm:layoutNode name="image_10">
        <dgm:alg type="sp"/>
        <dgm:shape xmlns:r="http://schemas.openxmlformats.org/officeDocument/2006/relationships" r:blip="">
          <dgm:adjLst/>
        </dgm:shape>
        <dgm:presOf/>
        <dgm:constrLst/>
        <dgm:forEach name="Name81" ref="imageRepeat"/>
      </dgm:layoutNode>
      <dgm:layoutNode name="image_accent_10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node" st="11" cnt="1">
      <dgm:layoutNode name="text_11">
        <dgm:alg type="sp"/>
        <dgm:shape xmlns:r="http://schemas.openxmlformats.org/officeDocument/2006/relationships" r:blip="">
          <dgm:adjLst/>
        </dgm:shape>
        <dgm:presOf/>
        <dgm:constrLst/>
        <dgm:forEach name="Name84" ref="textRepeat"/>
      </dgm:layoutNode>
      <dgm:layoutNode name="text_accent_11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  <dgm:forEach name="Name86" axis="ch" ptType="sibTrans" hideLastTrans="0" st="11" cnt="1">
      <dgm:layoutNode name="image_11">
        <dgm:alg type="sp"/>
        <dgm:shape xmlns:r="http://schemas.openxmlformats.org/officeDocument/2006/relationships" r:blip="">
          <dgm:adjLst/>
        </dgm:shape>
        <dgm:presOf/>
        <dgm:constrLst/>
        <dgm:forEach name="Name87" ref="imageRepeat"/>
      </dgm:layoutNode>
      <dgm:layoutNode name="image_accent_11">
        <dgm:alg type="sp"/>
        <dgm:shape xmlns:r="http://schemas.openxmlformats.org/officeDocument/2006/relationships" r:blip="">
          <dgm:adjLst/>
        </dgm:shape>
        <dgm:presOf/>
        <dgm:constrLst/>
        <dgm:forEach name="Name88" ref="accentRepeat"/>
      </dgm:layoutNode>
    </dgm:forEach>
    <dgm:forEach name="Name89" axis="ch" ptType="node" st="12" cnt="1">
      <dgm:layoutNode name="text_12">
        <dgm:alg type="sp"/>
        <dgm:shape xmlns:r="http://schemas.openxmlformats.org/officeDocument/2006/relationships" r:blip="">
          <dgm:adjLst/>
        </dgm:shape>
        <dgm:presOf/>
        <dgm:constrLst/>
        <dgm:forEach name="Name90" ref="textRepeat"/>
      </dgm:layoutNode>
      <dgm:layoutNode name="text_accent_12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</dgm:forEach>
    <dgm:forEach name="Name92" axis="ch" ptType="sibTrans" hideLastTrans="0" st="12" cnt="1">
      <dgm:layoutNode name="image_12">
        <dgm:alg type="sp"/>
        <dgm:shape xmlns:r="http://schemas.openxmlformats.org/officeDocument/2006/relationships" r:blip="">
          <dgm:adjLst/>
        </dgm:shape>
        <dgm:presOf/>
        <dgm:constrLst/>
        <dgm:forEach name="Name93" ref="imageRepeat"/>
      </dgm:layoutNode>
      <dgm:layoutNode name="image_accent_12">
        <dgm:alg type="sp"/>
        <dgm:shape xmlns:r="http://schemas.openxmlformats.org/officeDocument/2006/relationships" r:blip="">
          <dgm:adjLst/>
        </dgm:shape>
        <dgm:presOf/>
        <dgm:constrLst/>
        <dgm:forEach name="Name94" ref="accentRepeat"/>
      </dgm:layoutNode>
    </dgm:forEach>
    <dgm:forEach name="Name95" axis="ch" ptType="node" st="13" cnt="1">
      <dgm:layoutNode name="text_13">
        <dgm:alg type="sp"/>
        <dgm:shape xmlns:r="http://schemas.openxmlformats.org/officeDocument/2006/relationships" r:blip="">
          <dgm:adjLst/>
        </dgm:shape>
        <dgm:presOf/>
        <dgm:constrLst/>
        <dgm:forEach name="Name96" ref="textRepeat"/>
      </dgm:layoutNode>
      <dgm:layoutNode name="text_accent_13">
        <dgm:alg type="sp"/>
        <dgm:shape xmlns:r="http://schemas.openxmlformats.org/officeDocument/2006/relationships" r:blip="">
          <dgm:adjLst/>
        </dgm:shape>
        <dgm:presOf/>
        <dgm:constrLst/>
        <dgm:forEach name="Name97" ref="accentRepeat"/>
      </dgm:layoutNode>
    </dgm:forEach>
    <dgm:forEach name="Name98" axis="ch" ptType="sibTrans" hideLastTrans="0" st="13" cnt="1">
      <dgm:layoutNode name="image_13">
        <dgm:alg type="sp"/>
        <dgm:shape xmlns:r="http://schemas.openxmlformats.org/officeDocument/2006/relationships" r:blip="">
          <dgm:adjLst/>
        </dgm:shape>
        <dgm:presOf/>
        <dgm:constrLst/>
        <dgm:forEach name="Name99" ref="imageRepeat"/>
      </dgm:layoutNode>
      <dgm:layoutNode name="image_accent_13">
        <dgm:alg type="sp"/>
        <dgm:shape xmlns:r="http://schemas.openxmlformats.org/officeDocument/2006/relationships" r:blip="">
          <dgm:adjLst/>
        </dgm:shape>
        <dgm:presOf/>
        <dgm:constrLst/>
        <dgm:forEach name="Name100" ref="accentRepeat"/>
      </dgm:layoutNode>
    </dgm:forEach>
    <dgm:forEach name="Name101" axis="ch" ptType="node" st="14" cnt="1">
      <dgm:layoutNode name="text_14">
        <dgm:alg type="sp"/>
        <dgm:shape xmlns:r="http://schemas.openxmlformats.org/officeDocument/2006/relationships" r:blip="">
          <dgm:adjLst/>
        </dgm:shape>
        <dgm:presOf/>
        <dgm:constrLst/>
        <dgm:forEach name="Name102" ref="textRepeat"/>
      </dgm:layoutNode>
      <dgm:layoutNode name="text_accent_14">
        <dgm:alg type="sp"/>
        <dgm:shape xmlns:r="http://schemas.openxmlformats.org/officeDocument/2006/relationships" r:blip="">
          <dgm:adjLst/>
        </dgm:shape>
        <dgm:presOf/>
        <dgm:constrLst/>
        <dgm:forEach name="Name103" ref="accentRepeat"/>
      </dgm:layoutNode>
    </dgm:forEach>
    <dgm:forEach name="Name104" axis="ch" ptType="sibTrans" hideLastTrans="0" st="14" cnt="1">
      <dgm:layoutNode name="image_14">
        <dgm:alg type="sp"/>
        <dgm:shape xmlns:r="http://schemas.openxmlformats.org/officeDocument/2006/relationships" r:blip="">
          <dgm:adjLst/>
        </dgm:shape>
        <dgm:presOf/>
        <dgm:constrLst/>
        <dgm:forEach name="Name105" ref="imageRepeat"/>
      </dgm:layoutNode>
      <dgm:layoutNode name="image_accent_14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</dgm:forEach>
    <dgm:forEach name="Name107" axis="ch" ptType="node" st="15" cnt="1">
      <dgm:layoutNode name="text_15">
        <dgm:alg type="sp"/>
        <dgm:shape xmlns:r="http://schemas.openxmlformats.org/officeDocument/2006/relationships" r:blip="">
          <dgm:adjLst/>
        </dgm:shape>
        <dgm:presOf/>
        <dgm:constrLst/>
        <dgm:forEach name="Name108" ref="textRepeat"/>
      </dgm:layoutNode>
      <dgm:layoutNode name="text_accent_15">
        <dgm:alg type="sp"/>
        <dgm:shape xmlns:r="http://schemas.openxmlformats.org/officeDocument/2006/relationships" r:blip="">
          <dgm:adjLst/>
        </dgm:shape>
        <dgm:presOf/>
        <dgm:constrLst/>
        <dgm:forEach name="Name109" ref="accentRepeat"/>
      </dgm:layoutNode>
    </dgm:forEach>
    <dgm:forEach name="Name110" axis="ch" ptType="sibTrans" hideLastTrans="0" st="15" cnt="1">
      <dgm:layoutNode name="image_15">
        <dgm:alg type="sp"/>
        <dgm:shape xmlns:r="http://schemas.openxmlformats.org/officeDocument/2006/relationships" r:blip="">
          <dgm:adjLst/>
        </dgm:shape>
        <dgm:presOf/>
        <dgm:constrLst/>
        <dgm:forEach name="Name111" ref="imageRepeat"/>
      </dgm:layoutNode>
      <dgm:layoutNode name="image_accent_15">
        <dgm:alg type="sp"/>
        <dgm:shape xmlns:r="http://schemas.openxmlformats.org/officeDocument/2006/relationships" r:blip="">
          <dgm:adjLst/>
        </dgm:shape>
        <dgm:presOf/>
        <dgm:constrLst/>
        <dgm:forEach name="Name112" ref="accentRepeat"/>
      </dgm:layoutNode>
    </dgm:forEach>
    <dgm:forEach name="Name113" axis="ch" ptType="node" st="16" cnt="1">
      <dgm:layoutNode name="text_16">
        <dgm:alg type="sp"/>
        <dgm:shape xmlns:r="http://schemas.openxmlformats.org/officeDocument/2006/relationships" r:blip="">
          <dgm:adjLst/>
        </dgm:shape>
        <dgm:presOf/>
        <dgm:constrLst/>
        <dgm:forEach name="Name114" ref="textRepeat"/>
      </dgm:layoutNode>
      <dgm:layoutNode name="text_accent_16">
        <dgm:alg type="sp"/>
        <dgm:shape xmlns:r="http://schemas.openxmlformats.org/officeDocument/2006/relationships" r:blip="">
          <dgm:adjLst/>
        </dgm:shape>
        <dgm:presOf/>
        <dgm:constrLst/>
        <dgm:forEach name="Name115" ref="accentRepeat"/>
      </dgm:layoutNode>
    </dgm:forEach>
    <dgm:forEach name="Name116" axis="ch" ptType="sibTrans" hideLastTrans="0" st="16" cnt="1">
      <dgm:layoutNode name="image_16">
        <dgm:alg type="sp"/>
        <dgm:shape xmlns:r="http://schemas.openxmlformats.org/officeDocument/2006/relationships" r:blip="">
          <dgm:adjLst/>
        </dgm:shape>
        <dgm:presOf/>
        <dgm:constrLst/>
        <dgm:forEach name="Name117" ref="imageRepeat"/>
      </dgm:layoutNode>
      <dgm:layoutNode name="image_accent_16">
        <dgm:alg type="sp"/>
        <dgm:shape xmlns:r="http://schemas.openxmlformats.org/officeDocument/2006/relationships" r:blip="">
          <dgm:adjLst/>
        </dgm:shape>
        <dgm:presOf/>
        <dgm:constrLst/>
        <dgm:forEach name="Name118" ref="accentRepeat"/>
      </dgm:layoutNode>
    </dgm:forEach>
    <dgm:forEach name="Name119" axis="ch" ptType="node" st="17" cnt="1">
      <dgm:layoutNode name="text_17">
        <dgm:alg type="sp"/>
        <dgm:shape xmlns:r="http://schemas.openxmlformats.org/officeDocument/2006/relationships" r:blip="">
          <dgm:adjLst/>
        </dgm:shape>
        <dgm:presOf/>
        <dgm:constrLst/>
        <dgm:forEach name="Name120" ref="textRepeat"/>
      </dgm:layoutNode>
      <dgm:layoutNode name="text_accent_17">
        <dgm:alg type="sp"/>
        <dgm:shape xmlns:r="http://schemas.openxmlformats.org/officeDocument/2006/relationships" r:blip="">
          <dgm:adjLst/>
        </dgm:shape>
        <dgm:presOf/>
        <dgm:constrLst/>
        <dgm:forEach name="Name121" ref="accentRepeat"/>
      </dgm:layoutNode>
    </dgm:forEach>
    <dgm:forEach name="Name122" axis="ch" ptType="sibTrans" hideLastTrans="0" st="17" cnt="1">
      <dgm:layoutNode name="image_17">
        <dgm:alg type="sp"/>
        <dgm:shape xmlns:r="http://schemas.openxmlformats.org/officeDocument/2006/relationships" r:blip="">
          <dgm:adjLst/>
        </dgm:shape>
        <dgm:presOf/>
        <dgm:constrLst/>
        <dgm:forEach name="Name123" ref="imageRepeat"/>
      </dgm:layoutNode>
      <dgm:layoutNode name="image_accent_17">
        <dgm:alg type="sp"/>
        <dgm:shape xmlns:r="http://schemas.openxmlformats.org/officeDocument/2006/relationships" r:blip="">
          <dgm:adjLst/>
        </dgm:shape>
        <dgm:presOf/>
        <dgm:constrLst/>
        <dgm:forEach name="Name124" ref="accentRepeat"/>
      </dgm:layoutNode>
    </dgm:forEach>
    <dgm:forEach name="Name125" axis="ch" ptType="node" st="18" cnt="1">
      <dgm:layoutNode name="text_18">
        <dgm:alg type="sp"/>
        <dgm:shape xmlns:r="http://schemas.openxmlformats.org/officeDocument/2006/relationships" r:blip="">
          <dgm:adjLst/>
        </dgm:shape>
        <dgm:presOf/>
        <dgm:constrLst/>
        <dgm:forEach name="Name126" ref="textRepeat"/>
      </dgm:layoutNode>
      <dgm:layoutNode name="text_accent_18">
        <dgm:alg type="sp"/>
        <dgm:shape xmlns:r="http://schemas.openxmlformats.org/officeDocument/2006/relationships" r:blip="">
          <dgm:adjLst/>
        </dgm:shape>
        <dgm:presOf/>
        <dgm:constrLst/>
        <dgm:forEach name="Name127" ref="accentRepeat"/>
      </dgm:layoutNode>
    </dgm:forEach>
    <dgm:forEach name="Name128" axis="ch" ptType="sibTrans" hideLastTrans="0" st="18" cnt="1">
      <dgm:layoutNode name="image_18">
        <dgm:alg type="sp"/>
        <dgm:shape xmlns:r="http://schemas.openxmlformats.org/officeDocument/2006/relationships" r:blip="">
          <dgm:adjLst/>
        </dgm:shape>
        <dgm:presOf/>
        <dgm:constrLst/>
        <dgm:forEach name="Name129" ref="imageRepeat"/>
      </dgm:layoutNode>
      <dgm:layoutNode name="image_accent_18">
        <dgm:alg type="sp"/>
        <dgm:shape xmlns:r="http://schemas.openxmlformats.org/officeDocument/2006/relationships" r:blip="">
          <dgm:adjLst/>
        </dgm:shape>
        <dgm:presOf/>
        <dgm:constrLst/>
        <dgm:forEach name="Name130" ref="accentRepeat"/>
      </dgm:layoutNode>
    </dgm:forEach>
    <dgm:forEach name="Name131" axis="ch" ptType="node" st="19" cnt="1">
      <dgm:layoutNode name="text_19">
        <dgm:alg type="sp"/>
        <dgm:shape xmlns:r="http://schemas.openxmlformats.org/officeDocument/2006/relationships" r:blip="">
          <dgm:adjLst/>
        </dgm:shape>
        <dgm:presOf/>
        <dgm:constrLst/>
        <dgm:forEach name="Name132" ref="textRepeat"/>
      </dgm:layoutNode>
      <dgm:layoutNode name="text_accent_19">
        <dgm:alg type="sp"/>
        <dgm:shape xmlns:r="http://schemas.openxmlformats.org/officeDocument/2006/relationships" r:blip="">
          <dgm:adjLst/>
        </dgm:shape>
        <dgm:presOf/>
        <dgm:constrLst/>
        <dgm:forEach name="Name133" ref="accentRepeat"/>
      </dgm:layoutNode>
    </dgm:forEach>
    <dgm:forEach name="Name134" axis="ch" ptType="sibTrans" hideLastTrans="0" st="19" cnt="1">
      <dgm:layoutNode name="image_19">
        <dgm:alg type="sp"/>
        <dgm:shape xmlns:r="http://schemas.openxmlformats.org/officeDocument/2006/relationships" r:blip="">
          <dgm:adjLst/>
        </dgm:shape>
        <dgm:presOf/>
        <dgm:constrLst/>
        <dgm:forEach name="Name135" ref="imageRepeat"/>
      </dgm:layoutNode>
      <dgm:layoutNode name="image_accent_19">
        <dgm:alg type="sp"/>
        <dgm:shape xmlns:r="http://schemas.openxmlformats.org/officeDocument/2006/relationships" r:blip="">
          <dgm:adjLst/>
        </dgm:shape>
        <dgm:presOf/>
        <dgm:constrLst/>
        <dgm:forEach name="Name136" ref="accentRepeat"/>
      </dgm:layoutNode>
    </dgm:forEach>
    <dgm:forEach name="Name137" axis="ch" ptType="node" st="20" cnt="1">
      <dgm:layoutNode name="text_20">
        <dgm:alg type="sp"/>
        <dgm:shape xmlns:r="http://schemas.openxmlformats.org/officeDocument/2006/relationships" r:blip="">
          <dgm:adjLst/>
        </dgm:shape>
        <dgm:presOf/>
        <dgm:constrLst/>
        <dgm:forEach name="Name138" ref="textRepeat"/>
      </dgm:layoutNode>
      <dgm:layoutNode name="text_accent_20">
        <dgm:alg type="sp"/>
        <dgm:shape xmlns:r="http://schemas.openxmlformats.org/officeDocument/2006/relationships" r:blip="">
          <dgm:adjLst/>
        </dgm:shape>
        <dgm:presOf/>
        <dgm:constrLst/>
        <dgm:forEach name="Name139" ref="accentRepeat"/>
      </dgm:layoutNode>
    </dgm:forEach>
    <dgm:forEach name="Name140" axis="ch" ptType="sibTrans" hideLastTrans="0" st="20" cnt="1">
      <dgm:layoutNode name="image_20">
        <dgm:alg type="sp"/>
        <dgm:shape xmlns:r="http://schemas.openxmlformats.org/officeDocument/2006/relationships" r:blip="">
          <dgm:adjLst/>
        </dgm:shape>
        <dgm:presOf/>
        <dgm:constrLst/>
        <dgm:forEach name="Name141" ref="imageRepeat"/>
      </dgm:layoutNode>
      <dgm:layoutNode name="image_accent_20">
        <dgm:alg type="sp"/>
        <dgm:shape xmlns:r="http://schemas.openxmlformats.org/officeDocument/2006/relationships" r:blip="">
          <dgm:adjLst/>
        </dgm:shape>
        <dgm:presOf/>
        <dgm:constrLst/>
        <dgm:forEach name="Name142" ref="accentRepeat"/>
      </dgm:layoutNode>
    </dgm:forEach>
    <dgm:forEach name="Name143" axis="ch" ptType="node" st="21" cnt="1">
      <dgm:layoutNode name="text_21">
        <dgm:alg type="sp"/>
        <dgm:shape xmlns:r="http://schemas.openxmlformats.org/officeDocument/2006/relationships" r:blip="">
          <dgm:adjLst/>
        </dgm:shape>
        <dgm:presOf/>
        <dgm:constrLst/>
        <dgm:forEach name="Name144" ref="textRepeat"/>
      </dgm:layoutNode>
      <dgm:layoutNode name="text_accent_21">
        <dgm:alg type="sp"/>
        <dgm:shape xmlns:r="http://schemas.openxmlformats.org/officeDocument/2006/relationships" r:blip="">
          <dgm:adjLst/>
        </dgm:shape>
        <dgm:presOf/>
        <dgm:constrLst/>
        <dgm:forEach name="Name145" ref="accentRepeat"/>
      </dgm:layoutNode>
    </dgm:forEach>
    <dgm:forEach name="Name146" axis="ch" ptType="sibTrans" hideLastTrans="0" st="21" cnt="1">
      <dgm:layoutNode name="image_21">
        <dgm:alg type="sp"/>
        <dgm:shape xmlns:r="http://schemas.openxmlformats.org/officeDocument/2006/relationships" r:blip="">
          <dgm:adjLst/>
        </dgm:shape>
        <dgm:presOf/>
        <dgm:constrLst/>
        <dgm:forEach name="Name147" ref="imageRepeat"/>
      </dgm:layoutNode>
      <dgm:layoutNode name="image_accent_21">
        <dgm:alg type="sp"/>
        <dgm:shape xmlns:r="http://schemas.openxmlformats.org/officeDocument/2006/relationships" r:blip="">
          <dgm:adjLst/>
        </dgm:shape>
        <dgm:presOf/>
        <dgm:constrLst/>
        <dgm:forEach name="Name148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29676-9C87-4D7C-944A-0DD307B2C7B1}" type="datetimeFigureOut">
              <a:rPr lang="en-US" smtClean="0"/>
              <a:t>8/22/2016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6363B-7B8B-4E86-9185-97E5B0480A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969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238EB-1332-402A-89CC-5E06E40D1C9E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8C02BD-617F-443A-9DC6-BE620467D6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77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is in wide-screen format and demonstrates how transitions,</a:t>
            </a:r>
            <a:r>
              <a:rPr lang="en-US" baseline="0" dirty="0" smtClean="0"/>
              <a:t> animations, and multimedia choreography can be used to enrich a presentation.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33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 can be used as a background before the presentation begins.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09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43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822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40DFA-B482-4AD0-A536-856EB395CEA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31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71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C02BD-617F-443A-9DC6-BE620467D6B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221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1400" baseline="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wmv"/><Relationship Id="rId7" Type="http://schemas.openxmlformats.org/officeDocument/2006/relationships/slideMaster" Target="../slideMasters/slideMaster1.xml"/><Relationship Id="rId12" Type="http://schemas.openxmlformats.org/officeDocument/2006/relationships/image" Target="../media/image5.jpe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11" Type="http://schemas.openxmlformats.org/officeDocument/2006/relationships/image" Target="../media/image4.png"/><Relationship Id="rId5" Type="http://schemas.microsoft.com/office/2007/relationships/media" Target="../media/media3.wmv"/><Relationship Id="rId10" Type="http://schemas.openxmlformats.org/officeDocument/2006/relationships/image" Target="../media/image3.jpeg"/><Relationship Id="rId4" Type="http://schemas.openxmlformats.org/officeDocument/2006/relationships/video" Target="../media/media2.wmv"/><Relationship Id="rId9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886200" y="0"/>
            <a:ext cx="41148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  <a:effectLst>
            <a:outerShdw blurRad="901700" dir="27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GettyImages_sdd30005019vm_n.wmv">
            <a:hlinkClick r:id="" action="ppaction://media"/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841" r="3869"/>
          <a:stretch/>
        </p:blipFill>
        <p:spPr>
          <a:xfrm>
            <a:off x="4721087" y="375388"/>
            <a:ext cx="1997764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43" y="375388"/>
            <a:ext cx="2255157" cy="1506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GettyImages_rlhoceanlife_058_n.wmv">
            <a:hlinkClick r:id="" action="ppaction://media"/>
          </p:cNvPr>
          <p:cNvPicPr>
            <a:picLocks noChangeAspect="1"/>
          </p:cNvPicPr>
          <p:nvPr userDrawn="1"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 cstate="print"/>
          <a:srcRect l="-2"/>
          <a:stretch/>
        </p:blipFill>
        <p:spPr>
          <a:xfrm>
            <a:off x="-149088" y="375388"/>
            <a:ext cx="1997765" cy="149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11" descr="GettyImages_200300145-001.jpg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>
          <a:xfrm>
            <a:off x="7029114" y="375388"/>
            <a:ext cx="2231136" cy="1501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8638" y="2277269"/>
            <a:ext cx="3599132" cy="1102519"/>
          </a:xfrm>
        </p:spPr>
        <p:txBody>
          <a:bodyPr>
            <a:normAutofit/>
          </a:bodyPr>
          <a:lstStyle>
            <a:lvl1pPr algn="l">
              <a:defRPr sz="2500" b="1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38637" y="3379788"/>
            <a:ext cx="3589405" cy="849312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8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3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50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57199"/>
            <a:ext cx="3008313" cy="619125"/>
          </a:xfrm>
        </p:spPr>
        <p:txBody>
          <a:bodyPr anchor="b">
            <a:noAutofit/>
          </a:bodyPr>
          <a:lstStyle>
            <a:lvl1pPr algn="l">
              <a:defRPr lang="en-US" sz="20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66928"/>
            <a:ext cx="5111750" cy="412769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>
            <a:normAutofit/>
          </a:bodyPr>
          <a:lstStyle>
            <a:lvl1pPr algn="l">
              <a:defRPr sz="1900" b="1" cap="small" baseline="0">
                <a:solidFill>
                  <a:schemeClr val="bg1"/>
                </a:solidFill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7471"/>
            <a:ext cx="2057400" cy="4147151"/>
          </a:xfrm>
        </p:spPr>
        <p:txBody>
          <a:bodyPr vert="eaVert">
            <a:normAutofit/>
          </a:bodyPr>
          <a:lstStyle>
            <a:lvl1pPr>
              <a:defRPr sz="2400" b="1" cap="small" baseline="0">
                <a:latin typeface="Constant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47471"/>
            <a:ext cx="6019800" cy="4147151"/>
          </a:xfrm>
        </p:spPr>
        <p:txBody>
          <a:bodyPr vert="eaVert"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: Sta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914400" y="0"/>
            <a:ext cx="8229600" cy="5143500"/>
          </a:xfrm>
          <a:prstGeom prst="rect">
            <a:avLst/>
          </a:prstGeom>
          <a:solidFill>
            <a:schemeClr val="tx2">
              <a:lumMod val="50000"/>
            </a:schemeClr>
          </a:solidFill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rot="5400000">
            <a:off x="-1595899" y="2571750"/>
            <a:ext cx="51435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136" y="465710"/>
            <a:ext cx="7548664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38" y="4776836"/>
            <a:ext cx="2133600" cy="273844"/>
          </a:xfrm>
        </p:spPr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8228" y="4776836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89717" y="4776836"/>
            <a:ext cx="2133600" cy="273844"/>
          </a:xfrm>
        </p:spPr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89566" b="-637"/>
          <a:stretch/>
        </p:blipFill>
        <p:spPr>
          <a:xfrm>
            <a:off x="0" y="10886"/>
            <a:ext cx="975852" cy="5170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7310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Full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8229600" cy="633514"/>
          </a:xfrm>
        </p:spPr>
        <p:txBody>
          <a:bodyPr anchor="ctr" anchorCtr="0">
            <a:norm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: Half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3900791" y="402770"/>
            <a:ext cx="490274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682" y="465710"/>
            <a:ext cx="4826144" cy="633514"/>
          </a:xfrm>
        </p:spPr>
        <p:txBody>
          <a:bodyPr anchor="ctr" anchorCtr="0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682" y="1200151"/>
            <a:ext cx="4826144" cy="3255117"/>
          </a:xfrm>
        </p:spPr>
        <p:txBody>
          <a:bodyPr>
            <a:normAutofit/>
          </a:bodyPr>
          <a:lstStyle>
            <a:lvl1pPr>
              <a:defRPr sz="1800">
                <a:latin typeface="+mn-lt"/>
                <a:cs typeface="Tahoma" pitchFamily="34" charset="0"/>
              </a:defRPr>
            </a:lvl1pPr>
            <a:lvl2pPr>
              <a:defRPr sz="1600">
                <a:latin typeface="+mn-lt"/>
                <a:cs typeface="Tahoma" pitchFamily="34" charset="0"/>
              </a:defRPr>
            </a:lvl2pPr>
            <a:lvl3pPr>
              <a:defRPr sz="1400">
                <a:latin typeface="+mn-lt"/>
                <a:cs typeface="Tahoma" pitchFamily="34" charset="0"/>
              </a:defRPr>
            </a:lvl3pPr>
            <a:lvl4pPr>
              <a:defRPr sz="1200">
                <a:latin typeface="+mn-lt"/>
                <a:cs typeface="Tahoma" pitchFamily="34" charset="0"/>
              </a:defRPr>
            </a:lvl4pPr>
            <a:lvl5pPr>
              <a:defRPr sz="1200">
                <a:latin typeface="+mn-lt"/>
                <a:cs typeface="Tahoma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75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Water_new.wmv"/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 userDrawn="1"/>
        </p:nvSpPr>
        <p:spPr>
          <a:xfrm>
            <a:off x="-228600" y="1943100"/>
            <a:ext cx="9601200" cy="97155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bg1"/>
            </a:solidFill>
          </a:ln>
          <a:effectLst>
            <a:outerShdw blurRad="5207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249" y="2305878"/>
            <a:ext cx="1523181" cy="1123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GettyImages_200300145-001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>
          <a:xfrm>
            <a:off x="5218045" y="2295939"/>
            <a:ext cx="1500808" cy="110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1830" y="2197164"/>
            <a:ext cx="4837113" cy="510778"/>
          </a:xfrm>
        </p:spPr>
        <p:txBody>
          <a:bodyPr anchor="t">
            <a:noAutofit/>
          </a:bodyPr>
          <a:lstStyle>
            <a:lvl1pPr algn="l"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5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8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lang="en-US" sz="2500" b="1" kern="1200" cap="small" baseline="0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Constantia" pitchFamily="18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video" Target="../media/media1.wmv"/><Relationship Id="rId2" Type="http://schemas.openxmlformats.org/officeDocument/2006/relationships/slideLayout" Target="../slideLayouts/slideLayout2.xml"/><Relationship Id="rId16" Type="http://schemas.microsoft.com/office/2007/relationships/media" Target="../media/media1.wm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ater_new.wmv"/>
          <p:cNvPicPr>
            <a:picLocks noChangeAspect="1"/>
          </p:cNvPicPr>
          <p:nvPr>
            <a:vide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 rotWithShape="1">
          <a:blip r:embed="rId18"/>
          <a:srcRect l="-238" t="25119" r="-357" b="-637"/>
          <a:stretch/>
        </p:blipFill>
        <p:spPr>
          <a:xfrm>
            <a:off x="-1" y="10886"/>
            <a:ext cx="9198429" cy="51707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402771" y="402770"/>
            <a:ext cx="8360229" cy="4158343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bg1"/>
            </a:solidFill>
          </a:ln>
          <a:effectLst>
            <a:outerShdw blurRad="1028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6352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5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17505-E79A-4CE3-955B-46529E59C72C}" type="datetimeFigureOut">
              <a:rPr lang="en-US" smtClean="0"/>
              <a:pPr/>
              <a:t>8/22/2016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284DC-B054-45EA-B030-034005E6E51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growthchampions.org/about-us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343400" y="2985413"/>
            <a:ext cx="5181600" cy="11656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600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Copperplate Gothic Light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44203" y="2031609"/>
            <a:ext cx="3993567" cy="1102519"/>
          </a:xfrm>
        </p:spPr>
        <p:txBody>
          <a:bodyPr>
            <a:normAutofit/>
          </a:bodyPr>
          <a:lstStyle/>
          <a:p>
            <a:r>
              <a:rPr lang="en-US" sz="2800" b="1" cap="small" dirty="0" smtClean="0">
                <a:effectLst/>
                <a:latin typeface="Constantia" pitchFamily="18" charset="0"/>
              </a:rPr>
              <a:t>INNOVATION &amp;</a:t>
            </a:r>
            <a:br>
              <a:rPr lang="en-US" sz="2800" b="1" cap="small" dirty="0" smtClean="0">
                <a:effectLst/>
                <a:latin typeface="Constantia" pitchFamily="18" charset="0"/>
              </a:rPr>
            </a:br>
            <a:r>
              <a:rPr lang="en-US" sz="2800" b="1" cap="small" dirty="0" smtClean="0">
                <a:effectLst/>
                <a:latin typeface="Constantia" pitchFamily="18" charset="0"/>
              </a:rPr>
              <a:t>ENTREPRENEURSHIP</a:t>
            </a:r>
            <a:endParaRPr lang="en-US" sz="2800" b="1" cap="small" dirty="0">
              <a:latin typeface="Constantia" pitchFamily="18" charset="0"/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971499" y="3166281"/>
            <a:ext cx="3956543" cy="1787856"/>
          </a:xfrm>
        </p:spPr>
        <p:txBody>
          <a:bodyPr>
            <a:noAutofit/>
          </a:bodyPr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Astri</a:t>
            </a:r>
            <a:r>
              <a:rPr lang="en-US" sz="2000" dirty="0" smtClean="0"/>
              <a:t> </a:t>
            </a:r>
            <a:r>
              <a:rPr lang="en-US" sz="2000" dirty="0" err="1" smtClean="0"/>
              <a:t>Ghina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dirty="0" smtClean="0"/>
              <a:t>E-mail: astri.ghina24@gmail.com</a:t>
            </a:r>
          </a:p>
          <a:p>
            <a:r>
              <a:rPr lang="en-US" dirty="0" smtClean="0"/>
              <a:t>Blog: aghina.staff.telkomuniversity.ac.id</a:t>
            </a:r>
          </a:p>
          <a:p>
            <a:r>
              <a:rPr lang="en-US" dirty="0" err="1" smtClean="0"/>
              <a:t>Whatsapp</a:t>
            </a:r>
            <a:r>
              <a:rPr lang="en-US" dirty="0" smtClean="0"/>
              <a:t>: 082233887886</a:t>
            </a:r>
          </a:p>
          <a:p>
            <a:r>
              <a:rPr lang="en-US" dirty="0" smtClean="0"/>
              <a:t>Line id: </a:t>
            </a:r>
            <a:r>
              <a:rPr lang="en-US" dirty="0" err="1" smtClean="0"/>
              <a:t>astri.ghina</a:t>
            </a:r>
            <a:endParaRPr lang="en-US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2028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500" b="1" cap="small" dirty="0" smtClean="0">
                <a:latin typeface="Constantia" pitchFamily="18" charset="0"/>
              </a:rPr>
              <a:t>SUGGESTION REFERENCE</a:t>
            </a: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3550" indent="-463550">
              <a:buNone/>
            </a:pPr>
            <a:r>
              <a:rPr lang="en-US" dirty="0" err="1" smtClean="0"/>
              <a:t>Prasetya</a:t>
            </a:r>
            <a:r>
              <a:rPr lang="en-US" dirty="0" smtClean="0"/>
              <a:t> </a:t>
            </a:r>
            <a:r>
              <a:rPr lang="en-US" dirty="0" err="1"/>
              <a:t>Mulya</a:t>
            </a:r>
            <a:r>
              <a:rPr lang="en-US" dirty="0"/>
              <a:t> </a:t>
            </a:r>
            <a:r>
              <a:rPr lang="en-US" dirty="0" smtClean="0"/>
              <a:t>on </a:t>
            </a:r>
            <a:r>
              <a:rPr lang="en-US" dirty="0" err="1"/>
              <a:t>Inovation</a:t>
            </a:r>
            <a:r>
              <a:rPr lang="en-US" dirty="0"/>
              <a:t>: </a:t>
            </a:r>
            <a:r>
              <a:rPr lang="en-US" dirty="0" err="1"/>
              <a:t>Kekayaan</a:t>
            </a:r>
            <a:r>
              <a:rPr lang="en-US" dirty="0"/>
              <a:t> </a:t>
            </a:r>
            <a:r>
              <a:rPr lang="en-US" dirty="0" err="1"/>
              <a:t>Perspektif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mendesain</a:t>
            </a:r>
            <a:r>
              <a:rPr lang="en-US" dirty="0"/>
              <a:t> </a:t>
            </a:r>
            <a:r>
              <a:rPr lang="en-US" dirty="0" err="1"/>
              <a:t>hari</a:t>
            </a:r>
            <a:r>
              <a:rPr lang="en-US" dirty="0"/>
              <a:t> </a:t>
            </a:r>
            <a:r>
              <a:rPr lang="en-US" dirty="0" err="1"/>
              <a:t>esok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baik</a:t>
            </a:r>
            <a:r>
              <a:rPr lang="en-US" dirty="0"/>
              <a:t>, </a:t>
            </a:r>
            <a:r>
              <a:rPr lang="en-US" dirty="0" err="1"/>
              <a:t>Prasetya</a:t>
            </a:r>
            <a:r>
              <a:rPr lang="en-US" dirty="0"/>
              <a:t> </a:t>
            </a:r>
            <a:r>
              <a:rPr lang="en-US" dirty="0" err="1"/>
              <a:t>Mulya</a:t>
            </a:r>
            <a:r>
              <a:rPr lang="en-US" dirty="0"/>
              <a:t> Publishing, </a:t>
            </a:r>
            <a:r>
              <a:rPr lang="en-US" dirty="0" smtClean="0"/>
              <a:t>2010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 rot="16200000">
            <a:off x="3190863" y="5227346"/>
            <a:ext cx="7740503" cy="673402"/>
            <a:chOff x="1864355" y="3189768"/>
            <a:chExt cx="7740503" cy="673402"/>
          </a:xfrm>
        </p:grpSpPr>
        <p:sp>
          <p:nvSpPr>
            <p:cNvPr id="7" name="Chevron 6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981761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687608"/>
            <a:ext cx="8251902" cy="685800"/>
          </a:xfrm>
        </p:spPr>
        <p:txBody>
          <a:bodyPr>
            <a:noAutofit/>
          </a:bodyPr>
          <a:lstStyle/>
          <a:p>
            <a:pPr algn="ctr"/>
            <a:r>
              <a:rPr lang="en-US" sz="1900" b="1" cap="small" spc="0" dirty="0" smtClean="0">
                <a:latin typeface="Constantia" pitchFamily="18" charset="0"/>
              </a:rPr>
              <a:t>THANK YOU</a:t>
            </a:r>
            <a:endParaRPr lang="en-US" sz="1900" b="1" cap="small" dirty="0">
              <a:latin typeface="Constantia" pitchFamily="18" charset="0"/>
            </a:endParaRPr>
          </a:p>
        </p:txBody>
      </p:sp>
      <p:pic>
        <p:nvPicPr>
          <p:cNvPr id="5" name="GettyImages_rlhoceanlife_058_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-2"/>
          <a:stretch/>
        </p:blipFill>
        <p:spPr>
          <a:xfrm>
            <a:off x="3177791" y="1428750"/>
            <a:ext cx="2791594" cy="2095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itle 14"/>
          <p:cNvSpPr txBox="1">
            <a:spLocks/>
          </p:cNvSpPr>
          <p:nvPr/>
        </p:nvSpPr>
        <p:spPr>
          <a:xfrm>
            <a:off x="546409" y="3853722"/>
            <a:ext cx="8184995" cy="6858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chemeClr val="bg1"/>
                </a:solidFill>
                <a:ea typeface="+mj-ea"/>
                <a:cs typeface="+mj-cs"/>
              </a:rPr>
              <a:t>ANY QUESTIONS?</a:t>
            </a:r>
            <a:endParaRPr kumimoji="0" lang="en-US" sz="1600" b="0" i="0" u="none" strike="noStrike" kern="1200" cap="none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4115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4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By the end of this chapter you will develop an understanding of: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What </a:t>
            </a:r>
            <a:r>
              <a:rPr lang="en-US" dirty="0"/>
              <a:t>‘innovation’ and ‘entrepreneurship’ mean – and how they are essential for </a:t>
            </a:r>
            <a:r>
              <a:rPr lang="en-US" dirty="0" smtClean="0"/>
              <a:t>survival and growth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Innovation </a:t>
            </a:r>
            <a:r>
              <a:rPr lang="en-US" dirty="0"/>
              <a:t>as a process rather than a single </a:t>
            </a:r>
            <a:r>
              <a:rPr lang="en-US" dirty="0" smtClean="0"/>
              <a:t>flash </a:t>
            </a:r>
            <a:r>
              <a:rPr lang="en-US" dirty="0"/>
              <a:t>of </a:t>
            </a:r>
            <a:r>
              <a:rPr lang="en-US" dirty="0" smtClean="0"/>
              <a:t>inspiration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The difficulties </a:t>
            </a:r>
            <a:r>
              <a:rPr lang="en-US" dirty="0"/>
              <a:t>in managing what is an uncertain and risky process</a:t>
            </a:r>
          </a:p>
          <a:p>
            <a:pPr>
              <a:buFont typeface="+mj-lt"/>
              <a:buAutoNum type="alphaLcPeriod"/>
            </a:pPr>
            <a:r>
              <a:rPr lang="en-US" dirty="0" smtClean="0"/>
              <a:t>The </a:t>
            </a:r>
            <a:r>
              <a:rPr lang="en-US" dirty="0"/>
              <a:t>key themes in thinking about how to manage this process effectively.</a:t>
            </a:r>
          </a:p>
        </p:txBody>
      </p:sp>
    </p:spTree>
    <p:extLst>
      <p:ext uri="{BB962C8B-B14F-4D97-AF65-F5344CB8AC3E}">
        <p14:creationId xmlns:p14="http://schemas.microsoft.com/office/powerpoint/2010/main" val="3085310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 of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Innovation is the successful exploitation of new ideas’ – Innovation Unit, </a:t>
            </a:r>
            <a:r>
              <a:rPr lang="en-US" dirty="0" smtClean="0"/>
              <a:t>UK Department </a:t>
            </a:r>
            <a:r>
              <a:rPr lang="en-US" dirty="0"/>
              <a:t>of Trade and Industry (2004</a:t>
            </a:r>
            <a:r>
              <a:rPr lang="en-US" dirty="0" smtClean="0"/>
              <a:t>).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‘Industrial innovation includes the technical, design, manufacturing, </a:t>
            </a:r>
            <a:r>
              <a:rPr lang="en-US" dirty="0" smtClean="0"/>
              <a:t>management and </a:t>
            </a:r>
            <a:r>
              <a:rPr lang="en-US" dirty="0"/>
              <a:t>commercial activities involved in the marketing of a new (or </a:t>
            </a:r>
            <a:r>
              <a:rPr lang="en-US" dirty="0" smtClean="0"/>
              <a:t>improved) product </a:t>
            </a:r>
            <a:r>
              <a:rPr lang="en-US" dirty="0"/>
              <a:t>or the first commercial use of a new (or improved) process or equipment</a:t>
            </a:r>
            <a:r>
              <a:rPr lang="en-US" dirty="0" smtClean="0"/>
              <a:t>’– </a:t>
            </a:r>
            <a:r>
              <a:rPr lang="en-US" dirty="0"/>
              <a:t>Chris Freeman (1982) The Economics of Industrial Innovation, 2nd </a:t>
            </a:r>
            <a:r>
              <a:rPr lang="en-US" dirty="0" err="1"/>
              <a:t>edn</a:t>
            </a:r>
            <a:r>
              <a:rPr lang="en-US" dirty="0"/>
              <a:t>. </a:t>
            </a:r>
            <a:r>
              <a:rPr lang="en-US" dirty="0" smtClean="0"/>
              <a:t>Frances Pinter</a:t>
            </a:r>
            <a:r>
              <a:rPr lang="en-US" dirty="0"/>
              <a:t>, London.</a:t>
            </a:r>
          </a:p>
        </p:txBody>
      </p:sp>
    </p:spTree>
    <p:extLst>
      <p:ext uri="{BB962C8B-B14F-4D97-AF65-F5344CB8AC3E}">
        <p14:creationId xmlns:p14="http://schemas.microsoft.com/office/powerpoint/2010/main" val="6549225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 of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‘. . . Innovation does not necessarily imply the commercialization of only </a:t>
            </a:r>
            <a:r>
              <a:rPr lang="en-US" dirty="0" smtClean="0"/>
              <a:t>a major </a:t>
            </a:r>
            <a:r>
              <a:rPr lang="en-US" dirty="0"/>
              <a:t>advance in the technological state of the art (a radical innovation) but </a:t>
            </a:r>
            <a:r>
              <a:rPr lang="en-US" dirty="0" smtClean="0"/>
              <a:t>it includes </a:t>
            </a:r>
            <a:r>
              <a:rPr lang="en-US" dirty="0"/>
              <a:t>also the utilization of even small-scale changes in technological </a:t>
            </a:r>
            <a:r>
              <a:rPr lang="en-US" dirty="0" smtClean="0"/>
              <a:t>knowhow (an </a:t>
            </a:r>
            <a:r>
              <a:rPr lang="en-US" dirty="0"/>
              <a:t>improvement or incremental innovation)’ – Roy </a:t>
            </a:r>
            <a:r>
              <a:rPr lang="en-US" dirty="0" err="1"/>
              <a:t>Rothwell</a:t>
            </a:r>
            <a:r>
              <a:rPr lang="en-US" dirty="0"/>
              <a:t> and </a:t>
            </a:r>
            <a:r>
              <a:rPr lang="en-US" dirty="0" smtClean="0"/>
              <a:t>Paul Gardiner (1985</a:t>
            </a:r>
            <a:r>
              <a:rPr lang="en-US" dirty="0"/>
              <a:t>) ‘Invention, innovation, re-innovation and the role of the user</a:t>
            </a:r>
            <a:r>
              <a:rPr lang="en-US" dirty="0" smtClean="0"/>
              <a:t>’, </a:t>
            </a:r>
            <a:r>
              <a:rPr lang="en-US" dirty="0" err="1" smtClean="0"/>
              <a:t>Technovation</a:t>
            </a:r>
            <a:r>
              <a:rPr lang="en-US" dirty="0"/>
              <a:t>, 3, 168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‘Innovation is the specific tool of entrepreneurs, the means by which </a:t>
            </a:r>
            <a:r>
              <a:rPr lang="en-US" dirty="0" smtClean="0"/>
              <a:t>they exploit </a:t>
            </a:r>
            <a:r>
              <a:rPr lang="en-US" dirty="0"/>
              <a:t>change as an opportunity for a different business or service. It is </a:t>
            </a:r>
            <a:r>
              <a:rPr lang="en-US" dirty="0" smtClean="0"/>
              <a:t>capable of </a:t>
            </a:r>
            <a:r>
              <a:rPr lang="en-US" dirty="0"/>
              <a:t>being presented as a discipline, capable of being learned, capable of </a:t>
            </a:r>
            <a:r>
              <a:rPr lang="en-US" dirty="0" smtClean="0"/>
              <a:t>being </a:t>
            </a:r>
            <a:r>
              <a:rPr lang="en-US" dirty="0" err="1" smtClean="0"/>
              <a:t>practised</a:t>
            </a:r>
            <a:r>
              <a:rPr lang="en-US" dirty="0" smtClean="0"/>
              <a:t>’ – </a:t>
            </a:r>
            <a:r>
              <a:rPr lang="en-US" dirty="0"/>
              <a:t>Peter </a:t>
            </a:r>
            <a:r>
              <a:rPr lang="en-US" dirty="0" err="1"/>
              <a:t>Drucker</a:t>
            </a:r>
            <a:r>
              <a:rPr lang="en-US" dirty="0"/>
              <a:t> (1985), Innovation and Entrepreneurship. Harper </a:t>
            </a:r>
            <a:r>
              <a:rPr lang="en-US" dirty="0" smtClean="0"/>
              <a:t>&amp; Row</a:t>
            </a:r>
            <a:r>
              <a:rPr lang="en-US" dirty="0"/>
              <a:t>, </a:t>
            </a:r>
            <a:r>
              <a:rPr lang="en-US" dirty="0" smtClean="0"/>
              <a:t>New York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3829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concept of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‘Companies achieve competitive advantage through acts of innovation. </a:t>
            </a:r>
            <a:r>
              <a:rPr lang="en-US" dirty="0" smtClean="0"/>
              <a:t>They approach </a:t>
            </a:r>
            <a:r>
              <a:rPr lang="en-US" dirty="0"/>
              <a:t>innovation in its broadest sense, including both new technologies </a:t>
            </a:r>
            <a:r>
              <a:rPr lang="en-US" dirty="0" smtClean="0"/>
              <a:t>and new </a:t>
            </a:r>
            <a:r>
              <a:rPr lang="en-US" dirty="0"/>
              <a:t>ways of doing things’ – Michael Porter (1990) The Competitive Advantage </a:t>
            </a:r>
            <a:r>
              <a:rPr lang="en-US" dirty="0" smtClean="0"/>
              <a:t>of Nations</a:t>
            </a:r>
            <a:r>
              <a:rPr lang="en-US" dirty="0"/>
              <a:t>. Macmillan, London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/>
              <a:t>‘An innovative business is one which lives and breathes “outside the box”. </a:t>
            </a:r>
            <a:r>
              <a:rPr lang="en-US" dirty="0" smtClean="0"/>
              <a:t>It is not </a:t>
            </a:r>
            <a:r>
              <a:rPr lang="en-US" dirty="0"/>
              <a:t>just good ideas, it is a combination of good ideas, motivated staff and </a:t>
            </a:r>
            <a:r>
              <a:rPr lang="en-US" dirty="0" smtClean="0"/>
              <a:t>an instinctive </a:t>
            </a:r>
            <a:r>
              <a:rPr lang="en-US" dirty="0"/>
              <a:t>understanding of what your customer wants’ – Richard Branson (</a:t>
            </a:r>
            <a:r>
              <a:rPr lang="en-US" dirty="0" smtClean="0"/>
              <a:t>1998) DTI </a:t>
            </a:r>
            <a:r>
              <a:rPr lang="en-US" dirty="0"/>
              <a:t>Innovation Lecture.</a:t>
            </a:r>
          </a:p>
        </p:txBody>
      </p:sp>
    </p:spTree>
    <p:extLst>
      <p:ext uri="{BB962C8B-B14F-4D97-AF65-F5344CB8AC3E}">
        <p14:creationId xmlns:p14="http://schemas.microsoft.com/office/powerpoint/2010/main" val="1057872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importance of innovation to our survival/growth of business</a:t>
            </a:r>
          </a:p>
          <a:p>
            <a:r>
              <a:rPr lang="en-US" dirty="0" smtClean="0"/>
              <a:t>The </a:t>
            </a:r>
            <a:r>
              <a:rPr lang="en-US" dirty="0"/>
              <a:t>logic is simple: if we don’t change what we offer </a:t>
            </a:r>
            <a:r>
              <a:rPr lang="en-US" dirty="0" smtClean="0"/>
              <a:t>the world </a:t>
            </a:r>
            <a:r>
              <a:rPr lang="en-US" dirty="0"/>
              <a:t>(products and services) and how we create and deliver them, we risk being </a:t>
            </a:r>
            <a:r>
              <a:rPr lang="en-US" dirty="0" smtClean="0"/>
              <a:t>overtaken by </a:t>
            </a:r>
            <a:r>
              <a:rPr lang="en-US" dirty="0"/>
              <a:t>others who do</a:t>
            </a:r>
            <a:r>
              <a:rPr lang="en-US" dirty="0" smtClean="0"/>
              <a:t>.</a:t>
            </a:r>
          </a:p>
          <a:p>
            <a:r>
              <a:rPr lang="en-US" dirty="0" smtClean="0"/>
              <a:t>“Only </a:t>
            </a:r>
            <a:r>
              <a:rPr lang="en-US" dirty="0"/>
              <a:t>the paranoid survive</a:t>
            </a:r>
            <a:r>
              <a:rPr lang="en-US" dirty="0" smtClean="0"/>
              <a:t>!” (Andy Grove, the founder of Intel)</a:t>
            </a:r>
          </a:p>
          <a:p>
            <a:r>
              <a:rPr lang="en-US" dirty="0" smtClean="0"/>
              <a:t>“It was </a:t>
            </a:r>
            <a:r>
              <a:rPr lang="en-US" dirty="0"/>
              <a:t>always only two years away from </a:t>
            </a:r>
            <a:r>
              <a:rPr lang="en-US" dirty="0" smtClean="0"/>
              <a:t>extinction” (Bill Gates, the founder of Microsoft)</a:t>
            </a:r>
          </a:p>
          <a:p>
            <a:r>
              <a:rPr lang="en-US" dirty="0" smtClean="0"/>
              <a:t>Everybody’s talk about innovation – Let’s give examples!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3269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“Innovative </a:t>
            </a:r>
            <a:r>
              <a:rPr lang="en-US" dirty="0"/>
              <a:t>organizations </a:t>
            </a:r>
            <a:r>
              <a:rPr lang="en-US" dirty="0" smtClean="0"/>
              <a:t>are more profitable </a:t>
            </a:r>
            <a:r>
              <a:rPr lang="en-US" dirty="0"/>
              <a:t>and more successful</a:t>
            </a:r>
            <a:r>
              <a:rPr lang="en-US" dirty="0" smtClean="0"/>
              <a:t>.” (</a:t>
            </a:r>
            <a:r>
              <a:rPr lang="en-US" dirty="0"/>
              <a:t>Tim Jones, see </a:t>
            </a:r>
            <a:r>
              <a:rPr lang="en-US" dirty="0">
                <a:hlinkClick r:id="rId2"/>
              </a:rPr>
              <a:t>http</a:t>
            </a:r>
            <a:r>
              <a:rPr lang="en-US" dirty="0" smtClean="0">
                <a:hlinkClick r:id="rId2"/>
              </a:rPr>
              <a:t>://growthchampions.org/about-us/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Innovation doesn’t </a:t>
            </a:r>
            <a:r>
              <a:rPr lang="en-US" dirty="0"/>
              <a:t>happen automatically. It is driven by entrepreneurship – </a:t>
            </a:r>
            <a:r>
              <a:rPr lang="en-US" dirty="0" smtClean="0"/>
              <a:t>a potent </a:t>
            </a:r>
            <a:r>
              <a:rPr lang="en-US" dirty="0"/>
              <a:t>mixture of vision, passion, energy, enthusiasm, insight, </a:t>
            </a:r>
            <a:r>
              <a:rPr lang="en-US" dirty="0" smtClean="0"/>
              <a:t>judgment </a:t>
            </a:r>
            <a:r>
              <a:rPr lang="en-US" dirty="0"/>
              <a:t>and plain hard </a:t>
            </a:r>
            <a:r>
              <a:rPr lang="en-US" dirty="0" smtClean="0"/>
              <a:t>work which </a:t>
            </a:r>
            <a:r>
              <a:rPr lang="en-US" dirty="0"/>
              <a:t>enables good ideas to become reality. The power behind changing products, </a:t>
            </a:r>
            <a:r>
              <a:rPr lang="en-US" dirty="0" smtClean="0"/>
              <a:t>processes and </a:t>
            </a:r>
            <a:r>
              <a:rPr lang="en-US" dirty="0"/>
              <a:t>services comes from individuals – whether acting alone or embedded within organizations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As </a:t>
            </a:r>
            <a:r>
              <a:rPr lang="en-US" dirty="0"/>
              <a:t>the famous management writer Peter </a:t>
            </a:r>
            <a:r>
              <a:rPr lang="en-US" dirty="0" err="1" smtClean="0"/>
              <a:t>Drucker</a:t>
            </a:r>
            <a:r>
              <a:rPr lang="en-US" dirty="0" smtClean="0"/>
              <a:t> put it:</a:t>
            </a:r>
          </a:p>
          <a:p>
            <a:pPr marL="341313" indent="0">
              <a:buNone/>
            </a:pPr>
            <a:r>
              <a:rPr lang="en-US" dirty="0" smtClean="0"/>
              <a:t>“Innovation </a:t>
            </a:r>
            <a:r>
              <a:rPr lang="en-US" dirty="0"/>
              <a:t>is the </a:t>
            </a:r>
            <a:r>
              <a:rPr lang="en-US" dirty="0" smtClean="0"/>
              <a:t>specific </a:t>
            </a:r>
            <a:r>
              <a:rPr lang="en-US" dirty="0"/>
              <a:t>tool of entrepreneurs, the means by which they exploit change as </a:t>
            </a:r>
            <a:r>
              <a:rPr lang="en-US" dirty="0" smtClean="0"/>
              <a:t>an opportunity </a:t>
            </a:r>
            <a:r>
              <a:rPr lang="en-US" dirty="0"/>
              <a:t>for a different business or service. It is capable </a:t>
            </a:r>
            <a:r>
              <a:rPr lang="en-US" dirty="0" smtClean="0"/>
              <a:t>of being </a:t>
            </a:r>
            <a:r>
              <a:rPr lang="en-US" dirty="0"/>
              <a:t>presented as a </a:t>
            </a:r>
            <a:r>
              <a:rPr lang="en-US" dirty="0" smtClean="0"/>
              <a:t>discipline, capable </a:t>
            </a:r>
            <a:r>
              <a:rPr lang="en-US" dirty="0"/>
              <a:t>of being learned, capable of </a:t>
            </a:r>
            <a:r>
              <a:rPr lang="en-US" dirty="0" smtClean="0"/>
              <a:t>being practiced.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27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Scope for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 smtClean="0"/>
              <a:t>Identifying </a:t>
            </a:r>
            <a:r>
              <a:rPr lang="en-US" dirty="0"/>
              <a:t>or creating opportunities (James Dyson and his innovation-led </a:t>
            </a:r>
            <a:r>
              <a:rPr lang="en-US" dirty="0" smtClean="0"/>
              <a:t>business)</a:t>
            </a:r>
          </a:p>
          <a:p>
            <a:pPr>
              <a:buFont typeface="+mj-lt"/>
              <a:buAutoNum type="arabicPeriod"/>
            </a:pPr>
            <a:r>
              <a:rPr lang="en-US" dirty="0"/>
              <a:t>New </a:t>
            </a:r>
            <a:r>
              <a:rPr lang="en-US" dirty="0" smtClean="0"/>
              <a:t>ways of </a:t>
            </a:r>
            <a:r>
              <a:rPr lang="en-US" dirty="0"/>
              <a:t>serving existing markets (Zara and how it has used innovation around design and ‘</a:t>
            </a:r>
            <a:r>
              <a:rPr lang="en-US" dirty="0" smtClean="0"/>
              <a:t>fast fashion</a:t>
            </a:r>
            <a:r>
              <a:rPr lang="en-US" dirty="0"/>
              <a:t>’ to create new opportunities in a crowded and mature </a:t>
            </a:r>
            <a:r>
              <a:rPr lang="en-US" dirty="0" smtClean="0"/>
              <a:t>marketplace)</a:t>
            </a:r>
          </a:p>
          <a:p>
            <a:pPr>
              <a:buFont typeface="+mj-lt"/>
              <a:buAutoNum type="arabicPeriod"/>
            </a:pPr>
            <a:r>
              <a:rPr lang="en-US" dirty="0"/>
              <a:t>Growing new markets (Model T </a:t>
            </a:r>
            <a:r>
              <a:rPr lang="en-US" dirty="0" smtClean="0"/>
              <a:t>Ford)</a:t>
            </a:r>
          </a:p>
          <a:p>
            <a:pPr>
              <a:buFont typeface="+mj-lt"/>
              <a:buAutoNum type="arabicPeriod"/>
            </a:pPr>
            <a:r>
              <a:rPr lang="en-US" dirty="0"/>
              <a:t>Rethinking services (</a:t>
            </a:r>
            <a:r>
              <a:rPr lang="en-US" dirty="0" err="1">
                <a:solidFill>
                  <a:srgbClr val="FFFF00"/>
                </a:solidFill>
              </a:rPr>
              <a:t>Alibaba</a:t>
            </a:r>
            <a:r>
              <a:rPr lang="en-US" dirty="0">
                <a:solidFill>
                  <a:srgbClr val="FFFF00"/>
                </a:solidFill>
              </a:rPr>
              <a:t> and the </a:t>
            </a:r>
            <a:r>
              <a:rPr lang="en-US" dirty="0" err="1">
                <a:solidFill>
                  <a:srgbClr val="FFFF00"/>
                </a:solidFill>
              </a:rPr>
              <a:t>Taobao</a:t>
            </a:r>
            <a:r>
              <a:rPr lang="en-US" dirty="0">
                <a:solidFill>
                  <a:srgbClr val="FFFF00"/>
                </a:solidFill>
              </a:rPr>
              <a:t> online shopping mall, one of the </a:t>
            </a:r>
            <a:r>
              <a:rPr lang="en-US" dirty="0" smtClean="0">
                <a:solidFill>
                  <a:srgbClr val="FFFF00"/>
                </a:solidFill>
              </a:rPr>
              <a:t>world’s top </a:t>
            </a:r>
            <a:r>
              <a:rPr lang="en-US" dirty="0">
                <a:solidFill>
                  <a:srgbClr val="FFFF00"/>
                </a:solidFill>
              </a:rPr>
              <a:t>ten most visited </a:t>
            </a:r>
            <a:r>
              <a:rPr lang="en-US" dirty="0" smtClean="0">
                <a:solidFill>
                  <a:srgbClr val="FFFF00"/>
                </a:solidFill>
              </a:rPr>
              <a:t>websites</a:t>
            </a:r>
            <a:r>
              <a:rPr lang="en-US" dirty="0" smtClean="0"/>
              <a:t>)</a:t>
            </a:r>
          </a:p>
          <a:p>
            <a:pPr>
              <a:buFont typeface="+mj-lt"/>
              <a:buAutoNum type="arabicPeriod"/>
            </a:pPr>
            <a:r>
              <a:rPr lang="en-US" dirty="0"/>
              <a:t>Meeting social needs </a:t>
            </a:r>
            <a:r>
              <a:rPr lang="en-US" dirty="0" smtClean="0"/>
              <a:t>(Innovation </a:t>
            </a:r>
            <a:r>
              <a:rPr lang="en-US" dirty="0"/>
              <a:t>in public services, </a:t>
            </a:r>
            <a:r>
              <a:rPr lang="en-US" dirty="0" err="1"/>
              <a:t>Karolinska</a:t>
            </a:r>
            <a:r>
              <a:rPr lang="en-US" dirty="0"/>
              <a:t> </a:t>
            </a:r>
            <a:r>
              <a:rPr lang="en-US" dirty="0" smtClean="0"/>
              <a:t>Hospital, </a:t>
            </a:r>
            <a:r>
              <a:rPr lang="en-US" dirty="0" err="1" smtClean="0"/>
              <a:t>Aravind</a:t>
            </a:r>
            <a:r>
              <a:rPr lang="en-US" dirty="0" smtClean="0"/>
              <a:t> Eye </a:t>
            </a:r>
            <a:r>
              <a:rPr lang="en-US" dirty="0"/>
              <a:t>Clinics and </a:t>
            </a:r>
            <a:r>
              <a:rPr lang="en-US" dirty="0" err="1"/>
              <a:t>Narayana</a:t>
            </a:r>
            <a:r>
              <a:rPr lang="en-US" dirty="0"/>
              <a:t> </a:t>
            </a:r>
            <a:r>
              <a:rPr lang="en-US" dirty="0" err="1"/>
              <a:t>Hrudayalaya</a:t>
            </a:r>
            <a:r>
              <a:rPr lang="en-US" dirty="0"/>
              <a:t> Hospitals (NHL</a:t>
            </a:r>
            <a:r>
              <a:rPr lang="en-US" dirty="0" smtClean="0"/>
              <a:t>)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Improving operations – doing what we </a:t>
            </a:r>
            <a:r>
              <a:rPr lang="en-US" dirty="0"/>
              <a:t>do but better (</a:t>
            </a:r>
            <a:r>
              <a:rPr lang="en-US" dirty="0" err="1">
                <a:solidFill>
                  <a:srgbClr val="FFFF00"/>
                </a:solidFill>
              </a:rPr>
              <a:t>Kumba’s</a:t>
            </a:r>
            <a:r>
              <a:rPr lang="en-US" dirty="0">
                <a:solidFill>
                  <a:srgbClr val="FFFF00"/>
                </a:solidFill>
              </a:rPr>
              <a:t> innovation </a:t>
            </a:r>
            <a:r>
              <a:rPr lang="en-US" dirty="0" smtClean="0">
                <a:solidFill>
                  <a:srgbClr val="FFFF00"/>
                </a:solidFill>
              </a:rPr>
              <a:t>activities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872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core concepts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Innovation</a:t>
            </a:r>
            <a:r>
              <a:rPr lang="en-US" dirty="0"/>
              <a:t>. As a process which can be organized and managed, whether in a start-up </a:t>
            </a:r>
            <a:r>
              <a:rPr lang="en-US" dirty="0" smtClean="0"/>
              <a:t>venture or </a:t>
            </a:r>
            <a:r>
              <a:rPr lang="en-US" dirty="0"/>
              <a:t>in renewing a 100-year-old </a:t>
            </a:r>
            <a:r>
              <a:rPr lang="en-US" dirty="0" smtClean="0"/>
              <a:t>business</a:t>
            </a:r>
          </a:p>
          <a:p>
            <a:r>
              <a:rPr lang="en-US" dirty="0" smtClean="0"/>
              <a:t>Entrepreneurship</a:t>
            </a:r>
            <a:r>
              <a:rPr lang="en-US" dirty="0"/>
              <a:t>. As the motive power to drive this process through the efforts of </a:t>
            </a:r>
            <a:r>
              <a:rPr lang="en-US" dirty="0" smtClean="0"/>
              <a:t>passionate individuals</a:t>
            </a:r>
            <a:r>
              <a:rPr lang="en-US" dirty="0"/>
              <a:t>, engaged teams and focused networks</a:t>
            </a:r>
          </a:p>
          <a:p>
            <a:r>
              <a:rPr lang="en-US" dirty="0" smtClean="0"/>
              <a:t>Creating </a:t>
            </a:r>
            <a:r>
              <a:rPr lang="en-US" dirty="0"/>
              <a:t>value. As the purpose for innovation, whether expressed in </a:t>
            </a:r>
            <a:r>
              <a:rPr lang="en-US" dirty="0" smtClean="0"/>
              <a:t>financial </a:t>
            </a:r>
            <a:r>
              <a:rPr lang="en-US" dirty="0"/>
              <a:t>terms, </a:t>
            </a:r>
            <a:r>
              <a:rPr lang="en-US" dirty="0" smtClean="0"/>
              <a:t>employment or </a:t>
            </a:r>
            <a:r>
              <a:rPr lang="en-US" dirty="0"/>
              <a:t>growth, sustainability or improvement of social </a:t>
            </a:r>
            <a:r>
              <a:rPr lang="en-US" dirty="0" smtClean="0"/>
              <a:t>welfare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057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6938" y="1764268"/>
            <a:ext cx="45311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opperplate Gothic Bold"/>
                <a:ea typeface="+mj-ea"/>
                <a:cs typeface="+mj-cs"/>
              </a:rPr>
              <a:t>What are your goals 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Copperplate Gothic Bold"/>
                <a:ea typeface="+mj-ea"/>
                <a:cs typeface="+mj-cs"/>
              </a:rPr>
              <a:t>in this class?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4110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Failures breed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important here to remember a key point: new ventures often fail, but it is the </a:t>
            </a:r>
            <a:r>
              <a:rPr lang="en-US" dirty="0" smtClean="0"/>
              <a:t>ventures which </a:t>
            </a:r>
            <a:r>
              <a:rPr lang="en-US" dirty="0"/>
              <a:t>are failures rather than the people who launched them. </a:t>
            </a:r>
            <a:endParaRPr lang="en-US" dirty="0" smtClean="0"/>
          </a:p>
          <a:p>
            <a:r>
              <a:rPr lang="en-US" dirty="0" smtClean="0"/>
              <a:t>Successful </a:t>
            </a:r>
            <a:r>
              <a:rPr lang="en-US" dirty="0"/>
              <a:t>entrepreneurs </a:t>
            </a:r>
            <a:r>
              <a:rPr lang="en-US" dirty="0" smtClean="0"/>
              <a:t>recognize that </a:t>
            </a:r>
            <a:r>
              <a:rPr lang="en-US" dirty="0"/>
              <a:t>failure is an intrinsic part of the process. They learn from their mistakes, understanding </a:t>
            </a:r>
            <a:r>
              <a:rPr lang="en-US" dirty="0" smtClean="0"/>
              <a:t>where and </a:t>
            </a:r>
            <a:r>
              <a:rPr lang="en-US" dirty="0"/>
              <a:t>when timing, market conditions, technological uncertainties, etc. mean that even a great </a:t>
            </a:r>
            <a:r>
              <a:rPr lang="en-US" dirty="0" smtClean="0"/>
              <a:t>idea isn’t </a:t>
            </a:r>
            <a:r>
              <a:rPr lang="en-US" dirty="0"/>
              <a:t>going to work. </a:t>
            </a:r>
            <a:endParaRPr lang="en-US" dirty="0" smtClean="0"/>
          </a:p>
          <a:p>
            <a:r>
              <a:rPr lang="en-US" dirty="0" smtClean="0"/>
              <a:t>But </a:t>
            </a:r>
            <a:r>
              <a:rPr lang="en-US" dirty="0"/>
              <a:t>they also recognize that the idea may have had its weaknesses but that </a:t>
            </a:r>
            <a:r>
              <a:rPr lang="en-US" dirty="0" smtClean="0"/>
              <a:t>they have </a:t>
            </a:r>
            <a:r>
              <a:rPr lang="en-US" dirty="0"/>
              <a:t>not failed themselves but rather learnt some useful insights </a:t>
            </a:r>
            <a:r>
              <a:rPr lang="en-US" dirty="0" smtClean="0"/>
              <a:t>to carry </a:t>
            </a:r>
            <a:r>
              <a:rPr lang="en-US" dirty="0"/>
              <a:t>over to their next venture.</a:t>
            </a:r>
          </a:p>
        </p:txBody>
      </p:sp>
    </p:spTree>
    <p:extLst>
      <p:ext uri="{BB962C8B-B14F-4D97-AF65-F5344CB8AC3E}">
        <p14:creationId xmlns:p14="http://schemas.microsoft.com/office/powerpoint/2010/main" val="151698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66929"/>
            <a:ext cx="8229600" cy="747722"/>
          </a:xfrm>
        </p:spPr>
        <p:txBody>
          <a:bodyPr>
            <a:noAutofit/>
          </a:bodyPr>
          <a:lstStyle/>
          <a:p>
            <a:pPr algn="ctr"/>
            <a:r>
              <a:rPr lang="en-US" sz="1800" dirty="0"/>
              <a:t>The resulting model: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What </a:t>
            </a:r>
            <a:r>
              <a:rPr lang="en-US" sz="1800" dirty="0"/>
              <a:t>we need to pay attention to if we are going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to manage innovation well</a:t>
            </a:r>
            <a:endParaRPr lang="en-US" sz="1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00" y="1277857"/>
            <a:ext cx="6157201" cy="32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15043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 needs: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Clear </a:t>
            </a:r>
            <a:r>
              <a:rPr lang="en-US" dirty="0"/>
              <a:t>strategic leadership and direction, plus the commitment </a:t>
            </a:r>
            <a:r>
              <a:rPr lang="en-US" dirty="0" smtClean="0"/>
              <a:t>of resources </a:t>
            </a:r>
            <a:r>
              <a:rPr lang="en-US" dirty="0"/>
              <a:t>to </a:t>
            </a:r>
            <a:r>
              <a:rPr lang="en-US" dirty="0" smtClean="0"/>
              <a:t>make this </a:t>
            </a:r>
            <a:r>
              <a:rPr lang="en-US" dirty="0"/>
              <a:t>happen</a:t>
            </a:r>
          </a:p>
          <a:p>
            <a:r>
              <a:rPr lang="en-US" dirty="0" smtClean="0"/>
              <a:t>An </a:t>
            </a:r>
            <a:r>
              <a:rPr lang="en-US" dirty="0"/>
              <a:t>innovative organization in which the structure and climate enables people </a:t>
            </a:r>
            <a:r>
              <a:rPr lang="en-US" dirty="0" smtClean="0"/>
              <a:t>to deploy </a:t>
            </a:r>
            <a:r>
              <a:rPr lang="en-US" dirty="0"/>
              <a:t>their creativity and share their knowledge to bring about change</a:t>
            </a:r>
          </a:p>
          <a:p>
            <a:r>
              <a:rPr lang="en-US" dirty="0" smtClean="0"/>
              <a:t>Proactive </a:t>
            </a:r>
            <a:r>
              <a:rPr lang="en-US" dirty="0"/>
              <a:t>links across boundaries inside the organization and to the many </a:t>
            </a:r>
            <a:r>
              <a:rPr lang="en-US" dirty="0" smtClean="0"/>
              <a:t>external agencies </a:t>
            </a:r>
            <a:r>
              <a:rPr lang="en-US" dirty="0"/>
              <a:t>who can play a part in the innovation process (suppliers, customers, </a:t>
            </a:r>
            <a:r>
              <a:rPr lang="en-US" dirty="0" smtClean="0"/>
              <a:t>sources of finance</a:t>
            </a:r>
            <a:r>
              <a:rPr lang="en-US" dirty="0"/>
              <a:t>, skilled resources and of </a:t>
            </a:r>
            <a:r>
              <a:rPr lang="en-US" dirty="0" smtClean="0"/>
              <a:t>knowledge, etc</a:t>
            </a:r>
            <a:r>
              <a:rPr lang="en-US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5982348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955028" y="1200151"/>
            <a:ext cx="1731772" cy="325511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Incremental: doing what we do better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Radical: doing something completely different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53" y="138112"/>
            <a:ext cx="58578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5028" y="315533"/>
            <a:ext cx="2188972" cy="633514"/>
          </a:xfrm>
        </p:spPr>
        <p:txBody>
          <a:bodyPr>
            <a:normAutofit fontScale="90000"/>
          </a:bodyPr>
          <a:lstStyle/>
          <a:p>
            <a:r>
              <a:rPr lang="en-US" sz="1800" dirty="0" smtClean="0"/>
              <a:t>Forms of innovation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355795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innovation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Product </a:t>
            </a:r>
            <a:r>
              <a:rPr lang="en-US" dirty="0"/>
              <a:t>innovation: changes in the things (products/services) an </a:t>
            </a:r>
            <a:r>
              <a:rPr lang="en-US" dirty="0" smtClean="0"/>
              <a:t>organization offers</a:t>
            </a:r>
            <a:endParaRPr lang="en-US" dirty="0"/>
          </a:p>
          <a:p>
            <a:r>
              <a:rPr lang="en-US" dirty="0" smtClean="0"/>
              <a:t>Process </a:t>
            </a:r>
            <a:r>
              <a:rPr lang="en-US" dirty="0"/>
              <a:t>innovation: changes in the ways in which they are created and delivered</a:t>
            </a:r>
          </a:p>
          <a:p>
            <a:r>
              <a:rPr lang="en-US" dirty="0" smtClean="0"/>
              <a:t>Position </a:t>
            </a:r>
            <a:r>
              <a:rPr lang="en-US" dirty="0"/>
              <a:t>innovation: changes in the context in which the products/services </a:t>
            </a:r>
            <a:r>
              <a:rPr lang="en-US" dirty="0" smtClean="0"/>
              <a:t>are introduced</a:t>
            </a:r>
            <a:endParaRPr lang="en-US" dirty="0"/>
          </a:p>
          <a:p>
            <a:r>
              <a:rPr lang="en-US" dirty="0" smtClean="0"/>
              <a:t>Paradigm </a:t>
            </a:r>
            <a:r>
              <a:rPr lang="en-US" dirty="0"/>
              <a:t>innovation: changes in the underlying mental models which frame </a:t>
            </a:r>
            <a:r>
              <a:rPr lang="en-US" dirty="0" smtClean="0"/>
              <a:t>what the </a:t>
            </a:r>
            <a:r>
              <a:rPr lang="en-US" dirty="0"/>
              <a:t>organization does.</a:t>
            </a:r>
          </a:p>
        </p:txBody>
      </p:sp>
    </p:spTree>
    <p:extLst>
      <p:ext uri="{BB962C8B-B14F-4D97-AF65-F5344CB8AC3E}">
        <p14:creationId xmlns:p14="http://schemas.microsoft.com/office/powerpoint/2010/main" val="3019774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Case study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/>
              <a:t>Short Description of Company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Forms of Innovation: Product, Process, Position, Paradigm (Incremental / Radical)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5W 1H: What, Why, Who, When, Where, </a:t>
            </a:r>
            <a:r>
              <a:rPr lang="en-US" dirty="0" smtClean="0">
                <a:solidFill>
                  <a:srgbClr val="FFFF00"/>
                </a:solidFill>
              </a:rPr>
              <a:t>How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How to manage the innovation</a:t>
            </a:r>
            <a:r>
              <a:rPr lang="en-US" dirty="0" smtClean="0"/>
              <a:t>:</a:t>
            </a:r>
          </a:p>
          <a:p>
            <a:pPr marL="684213">
              <a:buFont typeface="+mj-lt"/>
              <a:buAutoNum type="alphaLcPeriod"/>
            </a:pPr>
            <a:r>
              <a:rPr lang="en-US" dirty="0" smtClean="0"/>
              <a:t>Recognize the opportunity </a:t>
            </a:r>
          </a:p>
          <a:p>
            <a:pPr marL="684213">
              <a:buFont typeface="+mj-lt"/>
              <a:buAutoNum type="alphaLcPeriod"/>
            </a:pPr>
            <a:r>
              <a:rPr lang="en-US" dirty="0" smtClean="0"/>
              <a:t>Finding the Resources</a:t>
            </a:r>
          </a:p>
          <a:p>
            <a:pPr marL="684213">
              <a:buFont typeface="+mj-lt"/>
              <a:buAutoNum type="alphaLcPeriod"/>
            </a:pPr>
            <a:r>
              <a:rPr lang="en-US" dirty="0" smtClean="0"/>
              <a:t>Developing the Venture</a:t>
            </a:r>
          </a:p>
          <a:p>
            <a:pPr marL="684213">
              <a:buFont typeface="+mj-lt"/>
              <a:buAutoNum type="alphaLcPeriod"/>
            </a:pPr>
            <a:r>
              <a:rPr lang="en-US" dirty="0" smtClean="0"/>
              <a:t>Creating the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459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942701"/>
              </p:ext>
            </p:extLst>
          </p:nvPr>
        </p:nvGraphicFramePr>
        <p:xfrm>
          <a:off x="1350335" y="712381"/>
          <a:ext cx="7177530" cy="346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5710"/>
            <a:ext cx="3824514" cy="633514"/>
          </a:xfrm>
        </p:spPr>
        <p:txBody>
          <a:bodyPr>
            <a:normAutofit/>
          </a:bodyPr>
          <a:lstStyle/>
          <a:p>
            <a:r>
              <a:rPr lang="en-US" sz="2500" b="1" cap="small" dirty="0">
                <a:latin typeface="Constantia" pitchFamily="18" charset="0"/>
              </a:rPr>
              <a:t>The </a:t>
            </a:r>
            <a:r>
              <a:rPr lang="en-US" sz="2500" b="1" cap="small" dirty="0" smtClean="0">
                <a:latin typeface="Constantia" pitchFamily="18" charset="0"/>
              </a:rPr>
              <a:t>goals</a:t>
            </a:r>
            <a:endParaRPr lang="en-US" sz="2500" b="1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6628" y="1200151"/>
            <a:ext cx="2860686" cy="52704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The students are capable to: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91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 MID TEST</a:t>
            </a:r>
            <a:endParaRPr lang="en-US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3652"/>
            <a:ext cx="8229600" cy="2634955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smtClean="0"/>
              <a:t>Introduction </a:t>
            </a:r>
            <a:r>
              <a:rPr lang="en-US" sz="1600" dirty="0"/>
              <a:t>and course </a:t>
            </a:r>
            <a:r>
              <a:rPr lang="en-US" sz="1600" dirty="0" smtClean="0"/>
              <a:t>overview, The </a:t>
            </a:r>
            <a:r>
              <a:rPr lang="en-US" sz="1600" dirty="0"/>
              <a:t>basic concepts of </a:t>
            </a:r>
            <a:r>
              <a:rPr lang="en-US" sz="1600" dirty="0" smtClean="0"/>
              <a:t>innovation, The </a:t>
            </a:r>
            <a:r>
              <a:rPr lang="en-US" sz="1600" dirty="0"/>
              <a:t>basic concepts of entrepreneurship</a:t>
            </a:r>
          </a:p>
          <a:p>
            <a:pPr marL="341313" indent="-341313">
              <a:buFont typeface="Arial" pitchFamily="34" charset="0"/>
              <a:buAutoNum type="arabicPeriod"/>
            </a:pPr>
            <a:r>
              <a:rPr lang="id-ID" sz="1600" dirty="0" smtClean="0"/>
              <a:t>The </a:t>
            </a:r>
            <a:r>
              <a:rPr lang="id-ID" sz="1600" dirty="0"/>
              <a:t>Entrepreneurial </a:t>
            </a:r>
            <a:r>
              <a:rPr lang="en-US" sz="1600" dirty="0"/>
              <a:t>P</a:t>
            </a:r>
            <a:r>
              <a:rPr lang="id-ID" sz="1600" dirty="0" smtClean="0"/>
              <a:t>rocess</a:t>
            </a:r>
            <a:r>
              <a:rPr lang="en-US" sz="1600" dirty="0" smtClean="0"/>
              <a:t>; </a:t>
            </a:r>
            <a:r>
              <a:rPr lang="id-ID" sz="1600" dirty="0" smtClean="0"/>
              <a:t>Entrepreneurial </a:t>
            </a:r>
            <a:r>
              <a:rPr lang="id-ID" sz="1600" dirty="0"/>
              <a:t>vs. Managerial </a:t>
            </a:r>
            <a:r>
              <a:rPr lang="en-US" sz="1600" dirty="0"/>
              <a:t>D</a:t>
            </a:r>
            <a:r>
              <a:rPr lang="id-ID" sz="1600" dirty="0"/>
              <a:t>omains</a:t>
            </a:r>
            <a:endParaRPr lang="en-US" sz="1600" dirty="0"/>
          </a:p>
          <a:p>
            <a:pPr marL="341313" indent="-341313">
              <a:buAutoNum type="arabicPeriod"/>
            </a:pPr>
            <a:r>
              <a:rPr lang="id-ID" sz="1600" dirty="0" smtClean="0"/>
              <a:t>The </a:t>
            </a:r>
            <a:r>
              <a:rPr lang="en-US" sz="1600" dirty="0" smtClean="0"/>
              <a:t>C</a:t>
            </a:r>
            <a:r>
              <a:rPr lang="id-ID" sz="1600" dirty="0" smtClean="0"/>
              <a:t>oncept </a:t>
            </a:r>
            <a:r>
              <a:rPr lang="id-ID" sz="1600" dirty="0"/>
              <a:t>of </a:t>
            </a:r>
            <a:r>
              <a:rPr lang="en-US" sz="1600" dirty="0" smtClean="0"/>
              <a:t>I</a:t>
            </a:r>
            <a:r>
              <a:rPr lang="id-ID" sz="1600" dirty="0" smtClean="0"/>
              <a:t>ntrapreneurship</a:t>
            </a:r>
            <a:endParaRPr lang="id-ID" sz="1600" dirty="0"/>
          </a:p>
          <a:p>
            <a:pPr marL="341313" indent="-341313">
              <a:buAutoNum type="arabicPeriod"/>
            </a:pPr>
            <a:r>
              <a:rPr lang="en-US" sz="1600" dirty="0" smtClean="0"/>
              <a:t>The </a:t>
            </a:r>
            <a:r>
              <a:rPr lang="en-US" sz="1600" dirty="0"/>
              <a:t>Global </a:t>
            </a:r>
            <a:r>
              <a:rPr lang="en-US" sz="1600" dirty="0" smtClean="0"/>
              <a:t>Entrepreneurial Revolution </a:t>
            </a:r>
            <a:r>
              <a:rPr lang="en-US" sz="1600" dirty="0"/>
              <a:t>for Flatter W</a:t>
            </a:r>
            <a:r>
              <a:rPr lang="en-US" sz="1600" dirty="0" smtClean="0"/>
              <a:t>orld</a:t>
            </a:r>
          </a:p>
          <a:p>
            <a:pPr marL="341313" indent="-341313">
              <a:buAutoNum type="arabicPeriod"/>
            </a:pPr>
            <a:r>
              <a:rPr lang="en-US" sz="1600" dirty="0" smtClean="0"/>
              <a:t>The Entrepreneurial Mind: Crafting a Personal Entrepreneurial Strategy </a:t>
            </a:r>
          </a:p>
          <a:p>
            <a:pPr marL="341313" indent="-341313">
              <a:buAutoNum type="arabicPeriod"/>
            </a:pPr>
            <a:r>
              <a:rPr lang="en-US" sz="1600" dirty="0" smtClean="0"/>
              <a:t>UTS</a:t>
            </a:r>
            <a:endParaRPr lang="id-ID" sz="1600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850065" y="3653597"/>
            <a:ext cx="7740502" cy="673402"/>
            <a:chOff x="1850065" y="3189767"/>
            <a:chExt cx="7740502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740502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5" y="3673148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5" y="3431458"/>
              <a:ext cx="7740502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7211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cap="small" dirty="0" smtClean="0">
                <a:latin typeface="Constantia" pitchFamily="18" charset="0"/>
                <a:cs typeface="+mj-cs"/>
              </a:rPr>
              <a:t>AFTER MID TEST</a:t>
            </a:r>
            <a:endParaRPr lang="en-US" sz="2500" b="1" cap="small" dirty="0">
              <a:latin typeface="Constantia" pitchFamily="18" charset="0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914571" cy="2525687"/>
          </a:xfrm>
        </p:spPr>
        <p:txBody>
          <a:bodyPr>
            <a:noAutofit/>
          </a:bodyPr>
          <a:lstStyle/>
          <a:p>
            <a:pPr>
              <a:buFont typeface="+mj-lt"/>
              <a:buAutoNum type="arabicPeriod" startAt="7"/>
            </a:pPr>
            <a:r>
              <a:rPr lang="en-US" sz="1600" dirty="0"/>
              <a:t>Clean Commerce: Seeing opportunity through a sustainability lens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Innovation </a:t>
            </a:r>
            <a:r>
              <a:rPr lang="en-US" sz="1600" dirty="0" smtClean="0"/>
              <a:t>imperative; Organizing </a:t>
            </a:r>
            <a:r>
              <a:rPr lang="en-US" sz="1600" dirty="0"/>
              <a:t>innovation and entrepreneurship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Network </a:t>
            </a:r>
            <a:r>
              <a:rPr lang="en-US" sz="1600" dirty="0"/>
              <a:t>and </a:t>
            </a:r>
            <a:r>
              <a:rPr lang="en-US" sz="1600" dirty="0" smtClean="0"/>
              <a:t>systems; Innovative manufacturing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Individual Presentation</a:t>
            </a:r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Individual Presentation</a:t>
            </a:r>
            <a:endParaRPr lang="en-US" sz="1600" dirty="0"/>
          </a:p>
          <a:p>
            <a:pPr>
              <a:buFont typeface="+mj-lt"/>
              <a:buAutoNum type="arabicPeriod" startAt="7"/>
            </a:pPr>
            <a:r>
              <a:rPr lang="en-US" sz="1600" dirty="0" smtClean="0"/>
              <a:t>UAS</a:t>
            </a:r>
            <a:endParaRPr lang="en-US" sz="1600" dirty="0"/>
          </a:p>
        </p:txBody>
      </p:sp>
      <p:grpSp>
        <p:nvGrpSpPr>
          <p:cNvPr id="6" name="Group 5"/>
          <p:cNvGrpSpPr/>
          <p:nvPr/>
        </p:nvGrpSpPr>
        <p:grpSpPr>
          <a:xfrm>
            <a:off x="-988707" y="4076872"/>
            <a:ext cx="8291513" cy="673402"/>
            <a:chOff x="1850064" y="3189767"/>
            <a:chExt cx="8021556" cy="673402"/>
          </a:xfrm>
        </p:grpSpPr>
        <p:sp>
          <p:nvSpPr>
            <p:cNvPr id="7" name="Chevron 6"/>
            <p:cNvSpPr/>
            <p:nvPr/>
          </p:nvSpPr>
          <p:spPr>
            <a:xfrm>
              <a:off x="1850065" y="3189767"/>
              <a:ext cx="7546989" cy="190021"/>
            </a:xfrm>
            <a:prstGeom prst="chevron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Chevron 7"/>
            <p:cNvSpPr/>
            <p:nvPr/>
          </p:nvSpPr>
          <p:spPr>
            <a:xfrm>
              <a:off x="1850064" y="3673148"/>
              <a:ext cx="8021556" cy="190021"/>
            </a:xfrm>
            <a:prstGeom prst="chevron">
              <a:avLst>
                <a:gd name="adj" fmla="val 4886"/>
              </a:avLst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Chevron 8"/>
            <p:cNvSpPr/>
            <p:nvPr/>
          </p:nvSpPr>
          <p:spPr>
            <a:xfrm>
              <a:off x="1850064" y="3431458"/>
              <a:ext cx="7786576" cy="190021"/>
            </a:xfrm>
            <a:prstGeom prst="chevron">
              <a:avLst>
                <a:gd name="adj" fmla="val 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 rot="16200000">
            <a:off x="3087428" y="461958"/>
            <a:ext cx="7740503" cy="673402"/>
            <a:chOff x="1864355" y="3189768"/>
            <a:chExt cx="7740503" cy="673402"/>
          </a:xfrm>
        </p:grpSpPr>
        <p:sp>
          <p:nvSpPr>
            <p:cNvPr id="11" name="Chevron 10"/>
            <p:cNvSpPr/>
            <p:nvPr/>
          </p:nvSpPr>
          <p:spPr>
            <a:xfrm>
              <a:off x="2340529" y="3189768"/>
              <a:ext cx="7250039" cy="190021"/>
            </a:xfrm>
            <a:prstGeom prst="chevr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Chevron 11"/>
            <p:cNvSpPr/>
            <p:nvPr/>
          </p:nvSpPr>
          <p:spPr>
            <a:xfrm>
              <a:off x="1864355" y="3673149"/>
              <a:ext cx="7740502" cy="190021"/>
            </a:xfrm>
            <a:prstGeom prst="chevr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Chevron 12"/>
            <p:cNvSpPr/>
            <p:nvPr/>
          </p:nvSpPr>
          <p:spPr>
            <a:xfrm>
              <a:off x="2096057" y="3431460"/>
              <a:ext cx="7508801" cy="190021"/>
            </a:xfrm>
            <a:prstGeom prst="chevro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79667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schema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Monday, 09.00-11.00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Presentation / </a:t>
            </a:r>
          </a:p>
          <a:p>
            <a:r>
              <a:rPr lang="en-US" dirty="0" smtClean="0"/>
              <a:t>Case Study Discussion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Monday, 11.00-13.00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Present Case Study or</a:t>
            </a:r>
          </a:p>
          <a:p>
            <a:r>
              <a:rPr lang="en-US" dirty="0" smtClean="0"/>
              <a:t>Other Assignment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71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Individual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3521974"/>
          </a:xfrm>
        </p:spPr>
        <p:txBody>
          <a:bodyPr>
            <a:normAutofit fontScale="85000"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 smtClean="0"/>
              <a:t>Criteria of SMEs: already established 2 years, no culinary food business, must have digital aspect)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Short Description of Company (including Vision, Mission, STP, 4P)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Forms of Innovation: Product, Process, Position, Paradigm (Incremental / Radical)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5W 1H: What, Why, Who, When, Where, </a:t>
            </a:r>
            <a:r>
              <a:rPr lang="en-US" dirty="0" smtClean="0">
                <a:solidFill>
                  <a:srgbClr val="FFFF00"/>
                </a:solidFill>
              </a:rPr>
              <a:t>How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</a:rPr>
              <a:t>How to manage the innovation</a:t>
            </a:r>
            <a:r>
              <a:rPr lang="en-US" dirty="0" smtClean="0"/>
              <a:t>:</a:t>
            </a:r>
          </a:p>
          <a:p>
            <a:pPr marL="684213">
              <a:buFont typeface="+mj-lt"/>
              <a:buAutoNum type="alphaLcPeriod"/>
            </a:pPr>
            <a:r>
              <a:rPr lang="en-US" dirty="0"/>
              <a:t>Recognize the opportunity </a:t>
            </a:r>
          </a:p>
          <a:p>
            <a:pPr marL="684213">
              <a:buFont typeface="+mj-lt"/>
              <a:buAutoNum type="alphaLcPeriod"/>
            </a:pPr>
            <a:r>
              <a:rPr lang="en-US" dirty="0"/>
              <a:t>Finding the Resources</a:t>
            </a:r>
          </a:p>
          <a:p>
            <a:pPr marL="684213">
              <a:buFont typeface="+mj-lt"/>
              <a:buAutoNum type="alphaLcPeriod"/>
            </a:pPr>
            <a:r>
              <a:rPr lang="en-US" dirty="0"/>
              <a:t>Developing the Venture (Business Plan)</a:t>
            </a:r>
          </a:p>
          <a:p>
            <a:pPr marL="684213">
              <a:buFont typeface="+mj-lt"/>
              <a:buAutoNum type="alphaLcPeriod"/>
            </a:pPr>
            <a:r>
              <a:rPr lang="en-US" dirty="0"/>
              <a:t>Creating the Value</a:t>
            </a:r>
          </a:p>
          <a:p>
            <a:pPr>
              <a:buFont typeface="+mj-lt"/>
              <a:buAutoNum type="arabicPeriod" startAt="6"/>
            </a:pPr>
            <a:r>
              <a:rPr lang="en-US" dirty="0" smtClean="0"/>
              <a:t>Findings and Discussion</a:t>
            </a:r>
          </a:p>
          <a:p>
            <a:pPr>
              <a:buFont typeface="+mj-lt"/>
              <a:buAutoNum type="arabicPeriod" startAt="6"/>
            </a:pPr>
            <a:r>
              <a:rPr lang="en-US" dirty="0" smtClean="0"/>
              <a:t>Conclusion</a:t>
            </a:r>
          </a:p>
          <a:p>
            <a:pPr>
              <a:buFont typeface="+mj-lt"/>
              <a:buAutoNum type="arabicPeriod" startAt="6"/>
            </a:pPr>
            <a:r>
              <a:rPr lang="en-US" dirty="0" smtClean="0"/>
              <a:t>References</a:t>
            </a:r>
          </a:p>
          <a:p>
            <a:pPr>
              <a:buFont typeface="+mj-lt"/>
              <a:buAutoNum type="arabicPeriod" startAt="6"/>
            </a:pPr>
            <a:r>
              <a:rPr lang="en-US" dirty="0" smtClean="0"/>
              <a:t>Appendix (Observation, Interview Transcript)</a:t>
            </a:r>
          </a:p>
        </p:txBody>
      </p:sp>
    </p:spTree>
    <p:extLst>
      <p:ext uri="{BB962C8B-B14F-4D97-AF65-F5344CB8AC3E}">
        <p14:creationId xmlns:p14="http://schemas.microsoft.com/office/powerpoint/2010/main" val="3246371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ular Callout 8"/>
          <p:cNvSpPr/>
          <p:nvPr/>
        </p:nvSpPr>
        <p:spPr>
          <a:xfrm>
            <a:off x="3729038" y="3028950"/>
            <a:ext cx="4957762" cy="871538"/>
          </a:xfrm>
          <a:prstGeom prst="wedgeRectCallout">
            <a:avLst>
              <a:gd name="adj1" fmla="val -20199"/>
              <a:gd name="adj2" fmla="val 5009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85732" y="3105150"/>
            <a:ext cx="4876800" cy="733879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UTS = 20%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UAS = 20%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PARTICIPATION = 20%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ASSIGNMENT = 40%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EVALUATION CRITERIA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316296" y="1900909"/>
            <a:ext cx="5379485" cy="101374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COMPLETENESS OF ASSIGNMENT</a:t>
            </a:r>
            <a:endParaRPr lang="id-ID" dirty="0"/>
          </a:p>
          <a:p>
            <a:r>
              <a:rPr lang="en-US" dirty="0" smtClean="0"/>
              <a:t>PRESENTATION PERFORMANCE (including capability to handle Q&amp;A)</a:t>
            </a:r>
            <a:endParaRPr lang="id-ID" dirty="0"/>
          </a:p>
          <a:p>
            <a:r>
              <a:rPr lang="en-US" dirty="0" smtClean="0"/>
              <a:t>PEER EVALUATION (Group)</a:t>
            </a:r>
            <a:endParaRPr lang="id-ID" dirty="0"/>
          </a:p>
        </p:txBody>
      </p:sp>
      <p:pic>
        <p:nvPicPr>
          <p:cNvPr id="12" name="GettyImages_sdd30005019vm_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  <p14:bmkLst>
                    <p14:bmk name="Bookmark 1" time="0"/>
                    <p14:bmk name="Bookmark 2" time="5608.8846"/>
                    <p14:bmk name="Bookmark 3" time="12219.3557"/>
                  </p14:bmkLst>
                </p14:media>
              </p:ext>
            </p:extLst>
          </p:nvPr>
        </p:nvPicPr>
        <p:blipFill rotWithShape="1">
          <a:blip r:embed="rId5"/>
          <a:srcRect l="5841" r="3869"/>
          <a:stretch/>
        </p:blipFill>
        <p:spPr>
          <a:xfrm>
            <a:off x="564460" y="1463242"/>
            <a:ext cx="3004240" cy="22551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1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90368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2260504" y="3379788"/>
            <a:ext cx="12076724" cy="2645378"/>
            <a:chOff x="1030309" y="4254857"/>
            <a:chExt cx="8113691" cy="1777285"/>
          </a:xfrm>
          <a:solidFill>
            <a:schemeClr val="accent1">
              <a:lumMod val="75000"/>
            </a:schemeClr>
          </a:solidFill>
        </p:grpSpPr>
        <p:sp>
          <p:nvSpPr>
            <p:cNvPr id="15" name="Oval 14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REFERENCES</a:t>
            </a:r>
            <a:endParaRPr lang="en-US" sz="2500" cap="small" dirty="0">
              <a:latin typeface="Constantia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36" y="1200151"/>
            <a:ext cx="7548664" cy="2179637"/>
          </a:xfrm>
        </p:spPr>
        <p:txBody>
          <a:bodyPr>
            <a:normAutofit fontScale="92500" lnSpcReduction="10000"/>
          </a:bodyPr>
          <a:lstStyle/>
          <a:p>
            <a:pPr marL="463550" indent="-463550">
              <a:buNone/>
            </a:pPr>
            <a:r>
              <a:rPr lang="en-US" dirty="0" smtClean="0"/>
              <a:t>Brent </a:t>
            </a:r>
            <a:r>
              <a:rPr lang="en-US" dirty="0"/>
              <a:t>D. Taylor, The Outsider’s Edge: The Making of  Self –Made Billionaires, John Wiley &amp; Son Australia Ltd., 2007  –MR1</a:t>
            </a:r>
          </a:p>
          <a:p>
            <a:pPr marL="463550" indent="-463550">
              <a:buNone/>
            </a:pPr>
            <a:r>
              <a:rPr lang="en-US" dirty="0" smtClean="0"/>
              <a:t>John </a:t>
            </a:r>
            <a:r>
              <a:rPr lang="en-US" dirty="0" err="1"/>
              <a:t>Bessant</a:t>
            </a:r>
            <a:r>
              <a:rPr lang="en-US" dirty="0"/>
              <a:t> &amp; Joe </a:t>
            </a:r>
            <a:r>
              <a:rPr lang="en-US" dirty="0" err="1"/>
              <a:t>Tidd</a:t>
            </a:r>
            <a:r>
              <a:rPr lang="en-US" dirty="0"/>
              <a:t>, Innovation and </a:t>
            </a:r>
            <a:r>
              <a:rPr lang="en-US" dirty="0" err="1"/>
              <a:t>Enrepreneurship</a:t>
            </a:r>
            <a:r>
              <a:rPr lang="en-US" dirty="0"/>
              <a:t>, John Wiley &amp; Son Ltd., 2007 –MR2 </a:t>
            </a:r>
          </a:p>
          <a:p>
            <a:pPr marL="463550" indent="-463550">
              <a:buNone/>
            </a:pPr>
            <a:r>
              <a:rPr lang="en-US" dirty="0" smtClean="0"/>
              <a:t>Robert </a:t>
            </a:r>
            <a:r>
              <a:rPr lang="en-US" dirty="0"/>
              <a:t>D. </a:t>
            </a:r>
            <a:r>
              <a:rPr lang="en-US" dirty="0" err="1"/>
              <a:t>Hisrich</a:t>
            </a:r>
            <a:r>
              <a:rPr lang="en-US" dirty="0"/>
              <a:t> and Michael P. Peters; Entrepreneurship 6/e, McGraw-Hill/Irwin, 2005. –MR3 </a:t>
            </a:r>
          </a:p>
          <a:p>
            <a:pPr marL="463550" indent="-463550">
              <a:buNone/>
            </a:pPr>
            <a:r>
              <a:rPr lang="en-US" dirty="0" smtClean="0"/>
              <a:t>Jeffry </a:t>
            </a:r>
            <a:r>
              <a:rPr lang="en-US" dirty="0"/>
              <a:t>A. Timmons &amp; Stephen </a:t>
            </a:r>
            <a:r>
              <a:rPr lang="en-US" dirty="0" err="1"/>
              <a:t>Spinelli</a:t>
            </a:r>
            <a:r>
              <a:rPr lang="en-US" dirty="0"/>
              <a:t>, New Venture Creation: Entrepreneurship for the 21st century, McGraw-Hill, 2009 –MR4 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546" y="4157662"/>
            <a:ext cx="2437209" cy="1448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84" y="4157662"/>
            <a:ext cx="2437209" cy="14486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662" y="4157662"/>
            <a:ext cx="2437209" cy="1448659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2696239" y="3884212"/>
            <a:ext cx="12076724" cy="2645378"/>
            <a:chOff x="1030309" y="4254857"/>
            <a:chExt cx="8113691" cy="1777285"/>
          </a:xfrm>
        </p:grpSpPr>
        <p:sp>
          <p:nvSpPr>
            <p:cNvPr id="4" name="Oval 3"/>
            <p:cNvSpPr/>
            <p:nvPr/>
          </p:nvSpPr>
          <p:spPr>
            <a:xfrm>
              <a:off x="1030309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297590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3564871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832152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099433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366715" y="4254857"/>
              <a:ext cx="1777285" cy="177728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7670841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2000" accel="29000" decel="71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2000" accel="29000" decel="71000" autoRev="1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 L 0.067 0.07118  C 0.081 0.08719  0.102 0.09609  0.124 0.09609  C 0.149 0.09609  0.169 0.08719  0.183 0.07118  L 0.25 0  E" pathEditMode="relative" ptsTypes="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95062E-6 L -0.08299 -0.16296 C -0.10035 -0.19969 -0.12639 -0.22068 -0.15348 -0.22068 C -0.18438 -0.22068 -0.20921 -0.19969 -0.22657 -0.16296 L -0.30938 -3.95062E-6 " pathEditMode="relative" rAng="0" ptsTypes="FffFF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11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4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7" presetClass="path" presetSubtype="0" accel="50000" decel="5000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Motion origin="layout" path="M -0.30938 1.26274E-6 L -0.38351 -0.13893 C -0.39914 -0.16981 -0.4224 -0.18679 -0.44653 -0.18679 C -0.47414 -0.18679 -0.49618 -0.16981 -0.51164 -0.13893 L -0.58542 1.26274E-6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0" y="-94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ultimediaChoreograph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pperplate Gothic Bold"/>
        <a:ea typeface=""/>
        <a:cs typeface=""/>
      </a:majorFont>
      <a:minorFont>
        <a:latin typeface="Arial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D40529-A348-4B16-A8D7-9003BD9474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MultimediaChoreography</Template>
  <TotalTime>0</TotalTime>
  <Words>1583</Words>
  <Application>Microsoft Office PowerPoint</Application>
  <PresentationFormat>On-screen Show (16:9)</PresentationFormat>
  <Paragraphs>144</Paragraphs>
  <Slides>25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MultimediaChoreography</vt:lpstr>
      <vt:lpstr>INNOVATION &amp; ENTREPRENEURSHIP</vt:lpstr>
      <vt:lpstr>PowerPoint Presentation</vt:lpstr>
      <vt:lpstr>The goals</vt:lpstr>
      <vt:lpstr>PRA MID TEST</vt:lpstr>
      <vt:lpstr>AFTER MID TEST</vt:lpstr>
      <vt:lpstr>Course schema</vt:lpstr>
      <vt:lpstr>Individual project</vt:lpstr>
      <vt:lpstr>EVALUATION CRITERIA</vt:lpstr>
      <vt:lpstr>MAIN REFERENCES</vt:lpstr>
      <vt:lpstr>SUGGESTION REFERENCE</vt:lpstr>
      <vt:lpstr>THANK YOU</vt:lpstr>
      <vt:lpstr>Course goal</vt:lpstr>
      <vt:lpstr>Basic concept of innovation</vt:lpstr>
      <vt:lpstr>Basic concept of innovation</vt:lpstr>
      <vt:lpstr>Basic concept of innovation</vt:lpstr>
      <vt:lpstr>Innovation matters</vt:lpstr>
      <vt:lpstr>Innovation matters</vt:lpstr>
      <vt:lpstr>Scope for innovation</vt:lpstr>
      <vt:lpstr>Three core concepts</vt:lpstr>
      <vt:lpstr>Failures breed success</vt:lpstr>
      <vt:lpstr>The resulting model:  What we need to pay attention to if we are going  to manage innovation well</vt:lpstr>
      <vt:lpstr>Innovation needs:</vt:lpstr>
      <vt:lpstr>Forms of innovation</vt:lpstr>
      <vt:lpstr>Forms of innovation</vt:lpstr>
      <vt:lpstr>Case study discussion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2016-01-09T06:49:13Z</dcterms:created>
  <dcterms:modified xsi:type="dcterms:W3CDTF">2016-08-22T01:25:08Z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TC016745539991</vt:lpwstr>
  </property>
</Properties>
</file>