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60" r:id="rId3"/>
    <p:sldId id="275" r:id="rId4"/>
    <p:sldId id="276" r:id="rId5"/>
    <p:sldId id="261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88087" autoAdjust="0"/>
  </p:normalViewPr>
  <p:slideViewPr>
    <p:cSldViewPr snapToGrid="0">
      <p:cViewPr>
        <p:scale>
          <a:sx n="50" d="100"/>
          <a:sy n="50" d="100"/>
        </p:scale>
        <p:origin x="-1171" y="-254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775C0-8C6E-4446-9890-EF579066F3A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BBB355-4B78-411A-A1E1-CD12D8598E3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Saluran</a:t>
          </a:r>
          <a:r>
            <a: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 1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Arial Black" pitchFamily="34" charset="0"/>
          </a:endParaRPr>
        </a:p>
      </dgm:t>
    </dgm:pt>
    <dgm:pt modelId="{E2B0FED5-D905-4612-8D2F-251453613FAC}" type="parTrans" cxnId="{88B16BB6-BB2F-4A7A-9B6F-C457C04A0E4E}">
      <dgm:prSet/>
      <dgm:spPr/>
      <dgm:t>
        <a:bodyPr/>
        <a:lstStyle/>
        <a:p>
          <a:endParaRPr lang="en-US"/>
        </a:p>
      </dgm:t>
    </dgm:pt>
    <dgm:pt modelId="{EB890887-7D30-445E-8BD0-EE535A95E6FA}" type="sibTrans" cxnId="{88B16BB6-BB2F-4A7A-9B6F-C457C04A0E4E}">
      <dgm:prSet/>
      <dgm:spPr/>
      <dgm:t>
        <a:bodyPr/>
        <a:lstStyle/>
        <a:p>
          <a:endParaRPr lang="en-US"/>
        </a:p>
      </dgm:t>
    </dgm:pt>
    <dgm:pt modelId="{AF3899DA-66B8-42EC-BEEB-B006B01039A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Saluran</a:t>
          </a:r>
          <a:r>
            <a: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 2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Arial Black" pitchFamily="34" charset="0"/>
          </a:endParaRPr>
        </a:p>
      </dgm:t>
    </dgm:pt>
    <dgm:pt modelId="{DD98AC3C-DE40-4F41-8C58-4F333E8E3E5A}" type="parTrans" cxnId="{51F145A7-26BC-4B9B-9E5F-539BB9961226}">
      <dgm:prSet/>
      <dgm:spPr/>
      <dgm:t>
        <a:bodyPr/>
        <a:lstStyle/>
        <a:p>
          <a:endParaRPr lang="en-US"/>
        </a:p>
      </dgm:t>
    </dgm:pt>
    <dgm:pt modelId="{D1ECCF48-3387-4F5A-BA00-39DFE96D8D22}" type="sibTrans" cxnId="{51F145A7-26BC-4B9B-9E5F-539BB9961226}">
      <dgm:prSet/>
      <dgm:spPr/>
      <dgm:t>
        <a:bodyPr/>
        <a:lstStyle/>
        <a:p>
          <a:endParaRPr lang="en-US"/>
        </a:p>
      </dgm:t>
    </dgm:pt>
    <dgm:pt modelId="{F20BD452-33A8-4AFB-826E-E97DAE7E67E9}">
      <dgm:prSet phldrT="[Text]"/>
      <dgm:spPr/>
      <dgm:t>
        <a:bodyPr/>
        <a:lstStyle/>
        <a:p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Distribusi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Eceran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dari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Produk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konsumsi</a:t>
          </a:r>
          <a:endParaRPr lang="en-US" dirty="0">
            <a:solidFill>
              <a:srgbClr val="002060"/>
            </a:solidFill>
            <a:latin typeface="Arial Black" pitchFamily="34" charset="0"/>
          </a:endParaRPr>
        </a:p>
      </dgm:t>
    </dgm:pt>
    <dgm:pt modelId="{052847DF-D044-4CCA-9263-9C4FA7A8A63C}" type="parTrans" cxnId="{96EC3904-37F2-48C3-9FE2-B2E52A56C7C2}">
      <dgm:prSet/>
      <dgm:spPr/>
      <dgm:t>
        <a:bodyPr/>
        <a:lstStyle/>
        <a:p>
          <a:endParaRPr lang="en-US"/>
        </a:p>
      </dgm:t>
    </dgm:pt>
    <dgm:pt modelId="{718CD3E1-F754-4207-81C7-FAAB8C932821}" type="sibTrans" cxnId="{96EC3904-37F2-48C3-9FE2-B2E52A56C7C2}">
      <dgm:prSet/>
      <dgm:spPr/>
      <dgm:t>
        <a:bodyPr/>
        <a:lstStyle/>
        <a:p>
          <a:endParaRPr lang="en-US"/>
        </a:p>
      </dgm:t>
    </dgm:pt>
    <dgm:pt modelId="{A0564AC3-8075-4326-9A8D-52D8F6E2FFDF}">
      <dgm:prSet phldrT="[Text]"/>
      <dgm:spPr/>
      <dgm:t>
        <a:bodyPr/>
        <a:lstStyle/>
        <a:p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Produsen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----&gt;&gt; Pr</a:t>
          </a:r>
          <a:r>
            <a:rPr lang="id-ID" dirty="0" smtClean="0">
              <a:solidFill>
                <a:srgbClr val="002060"/>
              </a:solidFill>
              <a:latin typeface="Arial Black" pitchFamily="34" charset="0"/>
            </a:rPr>
            <a:t>engecer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----&gt;&gt;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Konsumen</a:t>
          </a:r>
          <a:endParaRPr lang="en-US" dirty="0">
            <a:solidFill>
              <a:srgbClr val="002060"/>
            </a:solidFill>
            <a:latin typeface="Arial Black" pitchFamily="34" charset="0"/>
          </a:endParaRPr>
        </a:p>
      </dgm:t>
    </dgm:pt>
    <dgm:pt modelId="{05891588-0403-44CA-86BB-FAB8AE299F53}" type="parTrans" cxnId="{18F5B521-4E86-402C-9F40-F12A4DC4E683}">
      <dgm:prSet/>
      <dgm:spPr/>
      <dgm:t>
        <a:bodyPr/>
        <a:lstStyle/>
        <a:p>
          <a:endParaRPr lang="en-US"/>
        </a:p>
      </dgm:t>
    </dgm:pt>
    <dgm:pt modelId="{02CA3BEF-55DD-4F20-B1D0-25083B15D219}" type="sibTrans" cxnId="{18F5B521-4E86-402C-9F40-F12A4DC4E683}">
      <dgm:prSet/>
      <dgm:spPr/>
      <dgm:t>
        <a:bodyPr/>
        <a:lstStyle/>
        <a:p>
          <a:endParaRPr lang="en-US"/>
        </a:p>
      </dgm:t>
    </dgm:pt>
    <dgm:pt modelId="{A10FD0CA-0459-404B-AF1A-1B6F12CB14E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Saluran</a:t>
          </a:r>
          <a:r>
            <a: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 3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Arial Black" pitchFamily="34" charset="0"/>
          </a:endParaRPr>
        </a:p>
      </dgm:t>
    </dgm:pt>
    <dgm:pt modelId="{DCC1115A-E840-4CB0-8FF9-98CAED0D1EE2}" type="parTrans" cxnId="{0B99BCF4-C151-4F44-8291-94E6BF79A874}">
      <dgm:prSet/>
      <dgm:spPr/>
      <dgm:t>
        <a:bodyPr/>
        <a:lstStyle/>
        <a:p>
          <a:endParaRPr lang="en-US"/>
        </a:p>
      </dgm:t>
    </dgm:pt>
    <dgm:pt modelId="{73C951F1-87DB-4DAE-BD01-B8F718462B8C}" type="sibTrans" cxnId="{0B99BCF4-C151-4F44-8291-94E6BF79A874}">
      <dgm:prSet/>
      <dgm:spPr/>
      <dgm:t>
        <a:bodyPr/>
        <a:lstStyle/>
        <a:p>
          <a:endParaRPr lang="en-US"/>
        </a:p>
      </dgm:t>
    </dgm:pt>
    <dgm:pt modelId="{3CFA9559-2963-4058-A3D2-13B2909446C7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Saluran</a:t>
          </a:r>
          <a:r>
            <a: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 4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Arial Black" pitchFamily="34" charset="0"/>
          </a:endParaRPr>
        </a:p>
      </dgm:t>
    </dgm:pt>
    <dgm:pt modelId="{DF8E813B-C460-4F72-8659-2BE94653E463}" type="parTrans" cxnId="{2A66BD11-5F9E-4D7B-B381-207761999E22}">
      <dgm:prSet/>
      <dgm:spPr/>
      <dgm:t>
        <a:bodyPr/>
        <a:lstStyle/>
        <a:p>
          <a:endParaRPr lang="en-US"/>
        </a:p>
      </dgm:t>
    </dgm:pt>
    <dgm:pt modelId="{DB264854-BC18-4A17-AB5C-279CE684A0F5}" type="sibTrans" cxnId="{2A66BD11-5F9E-4D7B-B381-207761999E22}">
      <dgm:prSet/>
      <dgm:spPr/>
      <dgm:t>
        <a:bodyPr/>
        <a:lstStyle/>
        <a:p>
          <a:endParaRPr lang="en-US"/>
        </a:p>
      </dgm:t>
    </dgm:pt>
    <dgm:pt modelId="{85224C95-4677-41A6-A4C6-2FD4ECF04F54}">
      <dgm:prSet phldrT="[Text]"/>
      <dgm:spPr/>
      <dgm:t>
        <a:bodyPr/>
        <a:lstStyle/>
        <a:p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Distribusi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Grosir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dari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produk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konsumsi</a:t>
          </a:r>
          <a:endParaRPr lang="en-US" dirty="0">
            <a:solidFill>
              <a:srgbClr val="002060"/>
            </a:solidFill>
            <a:latin typeface="Arial Black" pitchFamily="34" charset="0"/>
          </a:endParaRPr>
        </a:p>
      </dgm:t>
    </dgm:pt>
    <dgm:pt modelId="{5F475225-8C17-41A9-B935-A516C08757D4}" type="parTrans" cxnId="{A6617235-D856-42C9-86D5-D7AF8AD27051}">
      <dgm:prSet/>
      <dgm:spPr/>
      <dgm:t>
        <a:bodyPr/>
        <a:lstStyle/>
        <a:p>
          <a:endParaRPr lang="en-US"/>
        </a:p>
      </dgm:t>
    </dgm:pt>
    <dgm:pt modelId="{48709DCB-6F98-447D-833D-4113699462BF}" type="sibTrans" cxnId="{A6617235-D856-42C9-86D5-D7AF8AD27051}">
      <dgm:prSet/>
      <dgm:spPr/>
      <dgm:t>
        <a:bodyPr/>
        <a:lstStyle/>
        <a:p>
          <a:endParaRPr lang="en-US"/>
        </a:p>
      </dgm:t>
    </dgm:pt>
    <dgm:pt modelId="{699053AC-EC69-4019-96D9-3169AD0FF926}">
      <dgm:prSet phldrT="[Text]"/>
      <dgm:spPr/>
      <dgm:t>
        <a:bodyPr/>
        <a:lstStyle/>
        <a:p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Distribusi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melalaui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agen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penjualan</a:t>
          </a:r>
          <a:endParaRPr lang="en-US" dirty="0">
            <a:solidFill>
              <a:srgbClr val="002060"/>
            </a:solidFill>
            <a:latin typeface="Arial Black" pitchFamily="34" charset="0"/>
          </a:endParaRPr>
        </a:p>
      </dgm:t>
    </dgm:pt>
    <dgm:pt modelId="{255F3342-35C6-4C17-A3FE-C786B4B87B54}" type="parTrans" cxnId="{1869183D-DB16-4815-84D1-641E1172128C}">
      <dgm:prSet/>
      <dgm:spPr/>
      <dgm:t>
        <a:bodyPr/>
        <a:lstStyle/>
        <a:p>
          <a:endParaRPr lang="en-US"/>
        </a:p>
      </dgm:t>
    </dgm:pt>
    <dgm:pt modelId="{5895E5B3-77B9-4522-A67C-2EAF0E478FA0}" type="sibTrans" cxnId="{1869183D-DB16-4815-84D1-641E1172128C}">
      <dgm:prSet/>
      <dgm:spPr/>
      <dgm:t>
        <a:bodyPr/>
        <a:lstStyle/>
        <a:p>
          <a:endParaRPr lang="en-US"/>
        </a:p>
      </dgm:t>
    </dgm:pt>
    <dgm:pt modelId="{B56E60BF-0FFD-41AA-A493-36768DBB6CFE}">
      <dgm:prSet phldrT="[Text]"/>
      <dgm:spPr/>
      <dgm:t>
        <a:bodyPr/>
        <a:lstStyle/>
        <a:p>
          <a:pPr algn="l"/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Distribusi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Langsung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dari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Produk</a:t>
          </a:r>
          <a:r>
            <a:rPr lang="id-ID" dirty="0" smtClean="0">
              <a:solidFill>
                <a:srgbClr val="002060"/>
              </a:solidFill>
              <a:latin typeface="Arial Black" pitchFamily="34" charset="0"/>
            </a:rPr>
            <a:t>-produk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Konsumsi</a:t>
          </a:r>
          <a:endParaRPr lang="en-US" dirty="0">
            <a:solidFill>
              <a:srgbClr val="002060"/>
            </a:solidFill>
            <a:latin typeface="Arial Black" pitchFamily="34" charset="0"/>
          </a:endParaRPr>
        </a:p>
      </dgm:t>
    </dgm:pt>
    <dgm:pt modelId="{FFFD2F66-FABA-422F-8585-66BFBAD4E68A}" type="sibTrans" cxnId="{BE71DB8C-45E0-424C-AAA5-92EA7A162BD7}">
      <dgm:prSet/>
      <dgm:spPr/>
      <dgm:t>
        <a:bodyPr/>
        <a:lstStyle/>
        <a:p>
          <a:endParaRPr lang="en-US"/>
        </a:p>
      </dgm:t>
    </dgm:pt>
    <dgm:pt modelId="{5D9BDA14-664F-4AA7-8582-0E54782A3BE1}" type="parTrans" cxnId="{BE71DB8C-45E0-424C-AAA5-92EA7A162BD7}">
      <dgm:prSet/>
      <dgm:spPr/>
      <dgm:t>
        <a:bodyPr/>
        <a:lstStyle/>
        <a:p>
          <a:endParaRPr lang="en-US"/>
        </a:p>
      </dgm:t>
    </dgm:pt>
    <dgm:pt modelId="{9EF05437-E623-4D59-8356-6C68D7D8528C}">
      <dgm:prSet phldrT="[Text]"/>
      <dgm:spPr/>
      <dgm:t>
        <a:bodyPr/>
        <a:lstStyle/>
        <a:p>
          <a:pPr algn="l"/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Produsen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----&gt;&gt; </a:t>
          </a:r>
          <a:r>
            <a:rPr lang="id-ID" dirty="0" smtClean="0">
              <a:solidFill>
                <a:srgbClr val="002060"/>
              </a:solidFill>
              <a:latin typeface="Arial Black" pitchFamily="34" charset="0"/>
            </a:rPr>
            <a:t>Konsumen</a:t>
          </a:r>
          <a:endParaRPr lang="en-US" dirty="0">
            <a:solidFill>
              <a:srgbClr val="002060"/>
            </a:solidFill>
            <a:latin typeface="Arial Black" pitchFamily="34" charset="0"/>
          </a:endParaRPr>
        </a:p>
      </dgm:t>
    </dgm:pt>
    <dgm:pt modelId="{85C5D588-6F80-4A6C-A3AB-312318FBCAB2}" type="parTrans" cxnId="{7D5D0FF9-D128-4410-8476-4BF21094BE16}">
      <dgm:prSet/>
      <dgm:spPr/>
      <dgm:t>
        <a:bodyPr/>
        <a:lstStyle/>
        <a:p>
          <a:endParaRPr lang="en-US"/>
        </a:p>
      </dgm:t>
    </dgm:pt>
    <dgm:pt modelId="{B65EE66E-B4B0-4608-A713-05D28FAC3ADA}" type="sibTrans" cxnId="{7D5D0FF9-D128-4410-8476-4BF21094BE16}">
      <dgm:prSet/>
      <dgm:spPr/>
      <dgm:t>
        <a:bodyPr/>
        <a:lstStyle/>
        <a:p>
          <a:endParaRPr lang="en-US"/>
        </a:p>
      </dgm:t>
    </dgm:pt>
    <dgm:pt modelId="{BB167882-ADA1-44F7-A77E-1FDC0D46E67E}">
      <dgm:prSet phldrT="[Text]"/>
      <dgm:spPr/>
      <dgm:t>
        <a:bodyPr/>
        <a:lstStyle/>
        <a:p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Produsen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--&gt;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Grosir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--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  <a:sym typeface="Wingdings" pitchFamily="2" charset="2"/>
            </a:rPr>
            <a:t>&gt;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  <a:sym typeface="Wingdings" pitchFamily="2" charset="2"/>
            </a:rPr>
            <a:t>Pengecer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  <a:sym typeface="Wingdings" pitchFamily="2" charset="2"/>
            </a:rPr>
            <a:t> --&gt;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  <a:sym typeface="Wingdings" pitchFamily="2" charset="2"/>
            </a:rPr>
            <a:t>Konsumen</a:t>
          </a:r>
          <a:endParaRPr lang="en-US" dirty="0">
            <a:solidFill>
              <a:srgbClr val="002060"/>
            </a:solidFill>
            <a:latin typeface="Arial Black" pitchFamily="34" charset="0"/>
          </a:endParaRPr>
        </a:p>
      </dgm:t>
    </dgm:pt>
    <dgm:pt modelId="{2084AF97-4B64-4B56-9C70-64D43F9777BC}" type="parTrans" cxnId="{FCF15F7F-7367-45F7-93EE-DD5257B2CF0B}">
      <dgm:prSet/>
      <dgm:spPr/>
      <dgm:t>
        <a:bodyPr/>
        <a:lstStyle/>
        <a:p>
          <a:endParaRPr lang="en-US"/>
        </a:p>
      </dgm:t>
    </dgm:pt>
    <dgm:pt modelId="{7C726A7D-5150-44D4-98FD-C14961C0AF0F}" type="sibTrans" cxnId="{FCF15F7F-7367-45F7-93EE-DD5257B2CF0B}">
      <dgm:prSet/>
      <dgm:spPr/>
      <dgm:t>
        <a:bodyPr/>
        <a:lstStyle/>
        <a:p>
          <a:endParaRPr lang="en-US"/>
        </a:p>
      </dgm:t>
    </dgm:pt>
    <dgm:pt modelId="{DC0BA02F-F93A-4499-81E7-59DFBC9899F0}">
      <dgm:prSet phldrT="[Text]"/>
      <dgm:spPr/>
      <dgm:t>
        <a:bodyPr/>
        <a:lstStyle/>
        <a:p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Produsen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-&gt;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Agen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-&gt;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Grosir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-&gt;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Pengecer</a:t>
          </a:r>
          <a:r>
            <a:rPr lang="en-US" dirty="0" smtClean="0">
              <a:solidFill>
                <a:srgbClr val="002060"/>
              </a:solidFill>
              <a:latin typeface="Arial Black" pitchFamily="34" charset="0"/>
            </a:rPr>
            <a:t> -&gt; </a:t>
          </a:r>
          <a:r>
            <a:rPr lang="en-US" dirty="0" err="1" smtClean="0">
              <a:solidFill>
                <a:srgbClr val="002060"/>
              </a:solidFill>
              <a:latin typeface="Arial Black" pitchFamily="34" charset="0"/>
            </a:rPr>
            <a:t>Konsumen</a:t>
          </a:r>
          <a:endParaRPr lang="en-US" dirty="0">
            <a:solidFill>
              <a:srgbClr val="002060"/>
            </a:solidFill>
            <a:latin typeface="Arial Black" pitchFamily="34" charset="0"/>
          </a:endParaRPr>
        </a:p>
      </dgm:t>
    </dgm:pt>
    <dgm:pt modelId="{4A38434A-9D2E-4007-A209-454336FDB802}" type="parTrans" cxnId="{3636A56E-B445-4BAA-8DBD-409E6BD45F78}">
      <dgm:prSet/>
      <dgm:spPr/>
      <dgm:t>
        <a:bodyPr/>
        <a:lstStyle/>
        <a:p>
          <a:endParaRPr lang="en-US"/>
        </a:p>
      </dgm:t>
    </dgm:pt>
    <dgm:pt modelId="{0C013A91-40A8-4489-B8BD-C0701B41AB47}" type="sibTrans" cxnId="{3636A56E-B445-4BAA-8DBD-409E6BD45F78}">
      <dgm:prSet/>
      <dgm:spPr/>
      <dgm:t>
        <a:bodyPr/>
        <a:lstStyle/>
        <a:p>
          <a:endParaRPr lang="en-US"/>
        </a:p>
      </dgm:t>
    </dgm:pt>
    <dgm:pt modelId="{AC89CBBB-EDBA-4CF3-86F9-62C5FC03E21F}" type="pres">
      <dgm:prSet presAssocID="{DB4775C0-8C6E-4446-9890-EF579066F3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055403-0D4A-468B-A20D-2154AC0E3E3D}" type="pres">
      <dgm:prSet presAssocID="{31BBB355-4B78-411A-A1E1-CD12D8598E30}" presName="linNode" presStyleCnt="0"/>
      <dgm:spPr/>
    </dgm:pt>
    <dgm:pt modelId="{6DCAECC1-B807-4BB5-B046-D078E66D9901}" type="pres">
      <dgm:prSet presAssocID="{31BBB355-4B78-411A-A1E1-CD12D8598E30}" presName="parentText" presStyleLbl="node1" presStyleIdx="0" presStyleCnt="4" custLinFactNeighborX="-153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0492F-1CAD-4864-BF00-12C7108E0E78}" type="pres">
      <dgm:prSet presAssocID="{31BBB355-4B78-411A-A1E1-CD12D8598E30}" presName="descendantText" presStyleLbl="alignAccFollowNode1" presStyleIdx="0" presStyleCnt="4" custLinFactNeighborY="-62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FB6D69-7327-49F6-9077-81DE24A1113C}" type="pres">
      <dgm:prSet presAssocID="{EB890887-7D30-445E-8BD0-EE535A95E6FA}" presName="sp" presStyleCnt="0"/>
      <dgm:spPr/>
    </dgm:pt>
    <dgm:pt modelId="{E22D228C-C7AB-4C50-A29F-E1D175A05D98}" type="pres">
      <dgm:prSet presAssocID="{AF3899DA-66B8-42EC-BEEB-B006B01039A1}" presName="linNode" presStyleCnt="0"/>
      <dgm:spPr/>
    </dgm:pt>
    <dgm:pt modelId="{FC88D658-7700-49F1-8498-F180A233CD16}" type="pres">
      <dgm:prSet presAssocID="{AF3899DA-66B8-42EC-BEEB-B006B01039A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ACA92B-0AA4-47EE-9138-C65EB26243CF}" type="pres">
      <dgm:prSet presAssocID="{AF3899DA-66B8-42EC-BEEB-B006B01039A1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092813-7A00-4DFB-A43F-3098B78F83DE}" type="pres">
      <dgm:prSet presAssocID="{D1ECCF48-3387-4F5A-BA00-39DFE96D8D22}" presName="sp" presStyleCnt="0"/>
      <dgm:spPr/>
    </dgm:pt>
    <dgm:pt modelId="{EF96B556-B7A0-43D5-9367-427190D2FE00}" type="pres">
      <dgm:prSet presAssocID="{A10FD0CA-0459-404B-AF1A-1B6F12CB14E1}" presName="linNode" presStyleCnt="0"/>
      <dgm:spPr/>
    </dgm:pt>
    <dgm:pt modelId="{8D1F476A-B623-4273-8B6A-78A43DA2A3F4}" type="pres">
      <dgm:prSet presAssocID="{A10FD0CA-0459-404B-AF1A-1B6F12CB14E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C705E-3673-4340-AC6A-885EC24527B7}" type="pres">
      <dgm:prSet presAssocID="{A10FD0CA-0459-404B-AF1A-1B6F12CB14E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D92526-6112-455A-9873-7A88D9285ABF}" type="pres">
      <dgm:prSet presAssocID="{73C951F1-87DB-4DAE-BD01-B8F718462B8C}" presName="sp" presStyleCnt="0"/>
      <dgm:spPr/>
    </dgm:pt>
    <dgm:pt modelId="{D8D7C868-5A98-4F67-8CC4-D30630BC691F}" type="pres">
      <dgm:prSet presAssocID="{3CFA9559-2963-4058-A3D2-13B2909446C7}" presName="linNode" presStyleCnt="0"/>
      <dgm:spPr/>
    </dgm:pt>
    <dgm:pt modelId="{81843501-F27B-4E94-A22F-D4EFAC0C9EC7}" type="pres">
      <dgm:prSet presAssocID="{3CFA9559-2963-4058-A3D2-13B2909446C7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2B8B4-7363-47BD-8BD9-F4FC1210BA35}" type="pres">
      <dgm:prSet presAssocID="{3CFA9559-2963-4058-A3D2-13B2909446C7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718253-BE76-4FDA-B87B-7A7DB25D3835}" type="presOf" srcId="{F20BD452-33A8-4AFB-826E-E97DAE7E67E9}" destId="{41ACA92B-0AA4-47EE-9138-C65EB26243CF}" srcOrd="0" destOrd="0" presId="urn:microsoft.com/office/officeart/2005/8/layout/vList5"/>
    <dgm:cxn modelId="{18F5B521-4E86-402C-9F40-F12A4DC4E683}" srcId="{AF3899DA-66B8-42EC-BEEB-B006B01039A1}" destId="{A0564AC3-8075-4326-9A8D-52D8F6E2FFDF}" srcOrd="1" destOrd="0" parTransId="{05891588-0403-44CA-86BB-FAB8AE299F53}" sibTransId="{02CA3BEF-55DD-4F20-B1D0-25083B15D219}"/>
    <dgm:cxn modelId="{18349AD5-E43D-4754-8913-F016AF88627F}" type="presOf" srcId="{3CFA9559-2963-4058-A3D2-13B2909446C7}" destId="{81843501-F27B-4E94-A22F-D4EFAC0C9EC7}" srcOrd="0" destOrd="0" presId="urn:microsoft.com/office/officeart/2005/8/layout/vList5"/>
    <dgm:cxn modelId="{96EC3904-37F2-48C3-9FE2-B2E52A56C7C2}" srcId="{AF3899DA-66B8-42EC-BEEB-B006B01039A1}" destId="{F20BD452-33A8-4AFB-826E-E97DAE7E67E9}" srcOrd="0" destOrd="0" parTransId="{052847DF-D044-4CCA-9263-9C4FA7A8A63C}" sibTransId="{718CD3E1-F754-4207-81C7-FAAB8C932821}"/>
    <dgm:cxn modelId="{3CB8164F-1932-4CB2-9E68-80B989DB416C}" type="presOf" srcId="{A0564AC3-8075-4326-9A8D-52D8F6E2FFDF}" destId="{41ACA92B-0AA4-47EE-9138-C65EB26243CF}" srcOrd="0" destOrd="1" presId="urn:microsoft.com/office/officeart/2005/8/layout/vList5"/>
    <dgm:cxn modelId="{72894645-03C2-4011-BF34-B1A43083EBBD}" type="presOf" srcId="{AF3899DA-66B8-42EC-BEEB-B006B01039A1}" destId="{FC88D658-7700-49F1-8498-F180A233CD16}" srcOrd="0" destOrd="0" presId="urn:microsoft.com/office/officeart/2005/8/layout/vList5"/>
    <dgm:cxn modelId="{2A66BD11-5F9E-4D7B-B381-207761999E22}" srcId="{DB4775C0-8C6E-4446-9890-EF579066F3A4}" destId="{3CFA9559-2963-4058-A3D2-13B2909446C7}" srcOrd="3" destOrd="0" parTransId="{DF8E813B-C460-4F72-8659-2BE94653E463}" sibTransId="{DB264854-BC18-4A17-AB5C-279CE684A0F5}"/>
    <dgm:cxn modelId="{FCF15F7F-7367-45F7-93EE-DD5257B2CF0B}" srcId="{A10FD0CA-0459-404B-AF1A-1B6F12CB14E1}" destId="{BB167882-ADA1-44F7-A77E-1FDC0D46E67E}" srcOrd="1" destOrd="0" parTransId="{2084AF97-4B64-4B56-9C70-64D43F9777BC}" sibTransId="{7C726A7D-5150-44D4-98FD-C14961C0AF0F}"/>
    <dgm:cxn modelId="{56439620-EB55-4E10-BD71-D44021C7F0EC}" type="presOf" srcId="{DC0BA02F-F93A-4499-81E7-59DFBC9899F0}" destId="{95B2B8B4-7363-47BD-8BD9-F4FC1210BA35}" srcOrd="0" destOrd="1" presId="urn:microsoft.com/office/officeart/2005/8/layout/vList5"/>
    <dgm:cxn modelId="{1869183D-DB16-4815-84D1-641E1172128C}" srcId="{3CFA9559-2963-4058-A3D2-13B2909446C7}" destId="{699053AC-EC69-4019-96D9-3169AD0FF926}" srcOrd="0" destOrd="0" parTransId="{255F3342-35C6-4C17-A3FE-C786B4B87B54}" sibTransId="{5895E5B3-77B9-4522-A67C-2EAF0E478FA0}"/>
    <dgm:cxn modelId="{51F145A7-26BC-4B9B-9E5F-539BB9961226}" srcId="{DB4775C0-8C6E-4446-9890-EF579066F3A4}" destId="{AF3899DA-66B8-42EC-BEEB-B006B01039A1}" srcOrd="1" destOrd="0" parTransId="{DD98AC3C-DE40-4F41-8C58-4F333E8E3E5A}" sibTransId="{D1ECCF48-3387-4F5A-BA00-39DFE96D8D22}"/>
    <dgm:cxn modelId="{A6617235-D856-42C9-86D5-D7AF8AD27051}" srcId="{A10FD0CA-0459-404B-AF1A-1B6F12CB14E1}" destId="{85224C95-4677-41A6-A4C6-2FD4ECF04F54}" srcOrd="0" destOrd="0" parTransId="{5F475225-8C17-41A9-B935-A516C08757D4}" sibTransId="{48709DCB-6F98-447D-833D-4113699462BF}"/>
    <dgm:cxn modelId="{CE24DEE9-0363-4BC0-A0D8-405B4D46392C}" type="presOf" srcId="{DB4775C0-8C6E-4446-9890-EF579066F3A4}" destId="{AC89CBBB-EDBA-4CF3-86F9-62C5FC03E21F}" srcOrd="0" destOrd="0" presId="urn:microsoft.com/office/officeart/2005/8/layout/vList5"/>
    <dgm:cxn modelId="{A051853F-7935-4436-8DB9-FABFCE3A5849}" type="presOf" srcId="{31BBB355-4B78-411A-A1E1-CD12D8598E30}" destId="{6DCAECC1-B807-4BB5-B046-D078E66D9901}" srcOrd="0" destOrd="0" presId="urn:microsoft.com/office/officeart/2005/8/layout/vList5"/>
    <dgm:cxn modelId="{682455BA-4B1F-41A1-846D-5BDECBE52718}" type="presOf" srcId="{85224C95-4677-41A6-A4C6-2FD4ECF04F54}" destId="{E1EC705E-3673-4340-AC6A-885EC24527B7}" srcOrd="0" destOrd="0" presId="urn:microsoft.com/office/officeart/2005/8/layout/vList5"/>
    <dgm:cxn modelId="{FF977D0E-828D-4C59-9743-D59B4F720897}" type="presOf" srcId="{BB167882-ADA1-44F7-A77E-1FDC0D46E67E}" destId="{E1EC705E-3673-4340-AC6A-885EC24527B7}" srcOrd="0" destOrd="1" presId="urn:microsoft.com/office/officeart/2005/8/layout/vList5"/>
    <dgm:cxn modelId="{BE71DB8C-45E0-424C-AAA5-92EA7A162BD7}" srcId="{31BBB355-4B78-411A-A1E1-CD12D8598E30}" destId="{B56E60BF-0FFD-41AA-A493-36768DBB6CFE}" srcOrd="0" destOrd="0" parTransId="{5D9BDA14-664F-4AA7-8582-0E54782A3BE1}" sibTransId="{FFFD2F66-FABA-422F-8585-66BFBAD4E68A}"/>
    <dgm:cxn modelId="{7D5D0FF9-D128-4410-8476-4BF21094BE16}" srcId="{31BBB355-4B78-411A-A1E1-CD12D8598E30}" destId="{9EF05437-E623-4D59-8356-6C68D7D8528C}" srcOrd="1" destOrd="0" parTransId="{85C5D588-6F80-4A6C-A3AB-312318FBCAB2}" sibTransId="{B65EE66E-B4B0-4608-A713-05D28FAC3ADA}"/>
    <dgm:cxn modelId="{F0006C9D-C019-48A9-A9C6-D1FB6B6879EA}" type="presOf" srcId="{A10FD0CA-0459-404B-AF1A-1B6F12CB14E1}" destId="{8D1F476A-B623-4273-8B6A-78A43DA2A3F4}" srcOrd="0" destOrd="0" presId="urn:microsoft.com/office/officeart/2005/8/layout/vList5"/>
    <dgm:cxn modelId="{E00023FB-AF69-4345-ABA4-B9DEB8610AC5}" type="presOf" srcId="{B56E60BF-0FFD-41AA-A493-36768DBB6CFE}" destId="{C380492F-1CAD-4864-BF00-12C7108E0E78}" srcOrd="0" destOrd="0" presId="urn:microsoft.com/office/officeart/2005/8/layout/vList5"/>
    <dgm:cxn modelId="{0B99BCF4-C151-4F44-8291-94E6BF79A874}" srcId="{DB4775C0-8C6E-4446-9890-EF579066F3A4}" destId="{A10FD0CA-0459-404B-AF1A-1B6F12CB14E1}" srcOrd="2" destOrd="0" parTransId="{DCC1115A-E840-4CB0-8FF9-98CAED0D1EE2}" sibTransId="{73C951F1-87DB-4DAE-BD01-B8F718462B8C}"/>
    <dgm:cxn modelId="{02331B2B-86A6-40DF-858B-4DB605975F54}" type="presOf" srcId="{699053AC-EC69-4019-96D9-3169AD0FF926}" destId="{95B2B8B4-7363-47BD-8BD9-F4FC1210BA35}" srcOrd="0" destOrd="0" presId="urn:microsoft.com/office/officeart/2005/8/layout/vList5"/>
    <dgm:cxn modelId="{3636A56E-B445-4BAA-8DBD-409E6BD45F78}" srcId="{3CFA9559-2963-4058-A3D2-13B2909446C7}" destId="{DC0BA02F-F93A-4499-81E7-59DFBC9899F0}" srcOrd="1" destOrd="0" parTransId="{4A38434A-9D2E-4007-A209-454336FDB802}" sibTransId="{0C013A91-40A8-4489-B8BD-C0701B41AB47}"/>
    <dgm:cxn modelId="{14C86429-0152-46D2-9017-D32F1C90A438}" type="presOf" srcId="{9EF05437-E623-4D59-8356-6C68D7D8528C}" destId="{C380492F-1CAD-4864-BF00-12C7108E0E78}" srcOrd="0" destOrd="1" presId="urn:microsoft.com/office/officeart/2005/8/layout/vList5"/>
    <dgm:cxn modelId="{88B16BB6-BB2F-4A7A-9B6F-C457C04A0E4E}" srcId="{DB4775C0-8C6E-4446-9890-EF579066F3A4}" destId="{31BBB355-4B78-411A-A1E1-CD12D8598E30}" srcOrd="0" destOrd="0" parTransId="{E2B0FED5-D905-4612-8D2F-251453613FAC}" sibTransId="{EB890887-7D30-445E-8BD0-EE535A95E6FA}"/>
    <dgm:cxn modelId="{90F72DA9-AA90-494E-A14E-B8F6DD56E8CD}" type="presParOf" srcId="{AC89CBBB-EDBA-4CF3-86F9-62C5FC03E21F}" destId="{CC055403-0D4A-468B-A20D-2154AC0E3E3D}" srcOrd="0" destOrd="0" presId="urn:microsoft.com/office/officeart/2005/8/layout/vList5"/>
    <dgm:cxn modelId="{8EE28806-51CB-4E91-94FB-46CB33A919DE}" type="presParOf" srcId="{CC055403-0D4A-468B-A20D-2154AC0E3E3D}" destId="{6DCAECC1-B807-4BB5-B046-D078E66D9901}" srcOrd="0" destOrd="0" presId="urn:microsoft.com/office/officeart/2005/8/layout/vList5"/>
    <dgm:cxn modelId="{0167D508-B157-4917-8DD4-8F0BC591A2F2}" type="presParOf" srcId="{CC055403-0D4A-468B-A20D-2154AC0E3E3D}" destId="{C380492F-1CAD-4864-BF00-12C7108E0E78}" srcOrd="1" destOrd="0" presId="urn:microsoft.com/office/officeart/2005/8/layout/vList5"/>
    <dgm:cxn modelId="{2C210738-E4B8-46B3-93B5-AD1521D7507B}" type="presParOf" srcId="{AC89CBBB-EDBA-4CF3-86F9-62C5FC03E21F}" destId="{5FFB6D69-7327-49F6-9077-81DE24A1113C}" srcOrd="1" destOrd="0" presId="urn:microsoft.com/office/officeart/2005/8/layout/vList5"/>
    <dgm:cxn modelId="{9EE4F6A7-98B5-4BEF-962A-4D40E2B1D231}" type="presParOf" srcId="{AC89CBBB-EDBA-4CF3-86F9-62C5FC03E21F}" destId="{E22D228C-C7AB-4C50-A29F-E1D175A05D98}" srcOrd="2" destOrd="0" presId="urn:microsoft.com/office/officeart/2005/8/layout/vList5"/>
    <dgm:cxn modelId="{51D3C79E-9D2B-4626-BF52-A845F4CC190A}" type="presParOf" srcId="{E22D228C-C7AB-4C50-A29F-E1D175A05D98}" destId="{FC88D658-7700-49F1-8498-F180A233CD16}" srcOrd="0" destOrd="0" presId="urn:microsoft.com/office/officeart/2005/8/layout/vList5"/>
    <dgm:cxn modelId="{F95E7FDE-4617-4342-9774-8936CB0A7995}" type="presParOf" srcId="{E22D228C-C7AB-4C50-A29F-E1D175A05D98}" destId="{41ACA92B-0AA4-47EE-9138-C65EB26243CF}" srcOrd="1" destOrd="0" presId="urn:microsoft.com/office/officeart/2005/8/layout/vList5"/>
    <dgm:cxn modelId="{67BA842F-CD50-4DB4-B27A-C1DC8C48B9C9}" type="presParOf" srcId="{AC89CBBB-EDBA-4CF3-86F9-62C5FC03E21F}" destId="{2B092813-7A00-4DFB-A43F-3098B78F83DE}" srcOrd="3" destOrd="0" presId="urn:microsoft.com/office/officeart/2005/8/layout/vList5"/>
    <dgm:cxn modelId="{1C30E8EB-E215-4806-9911-EBA3DF4D0006}" type="presParOf" srcId="{AC89CBBB-EDBA-4CF3-86F9-62C5FC03E21F}" destId="{EF96B556-B7A0-43D5-9367-427190D2FE00}" srcOrd="4" destOrd="0" presId="urn:microsoft.com/office/officeart/2005/8/layout/vList5"/>
    <dgm:cxn modelId="{C0BFC22C-C24D-4731-A6AA-FB615F5FBA2A}" type="presParOf" srcId="{EF96B556-B7A0-43D5-9367-427190D2FE00}" destId="{8D1F476A-B623-4273-8B6A-78A43DA2A3F4}" srcOrd="0" destOrd="0" presId="urn:microsoft.com/office/officeart/2005/8/layout/vList5"/>
    <dgm:cxn modelId="{9AFBF97A-EC6A-45E6-87C4-9556C0864853}" type="presParOf" srcId="{EF96B556-B7A0-43D5-9367-427190D2FE00}" destId="{E1EC705E-3673-4340-AC6A-885EC24527B7}" srcOrd="1" destOrd="0" presId="urn:microsoft.com/office/officeart/2005/8/layout/vList5"/>
    <dgm:cxn modelId="{0A6CEC48-3210-45B5-8D81-9A7F55B6E67B}" type="presParOf" srcId="{AC89CBBB-EDBA-4CF3-86F9-62C5FC03E21F}" destId="{99D92526-6112-455A-9873-7A88D9285ABF}" srcOrd="5" destOrd="0" presId="urn:microsoft.com/office/officeart/2005/8/layout/vList5"/>
    <dgm:cxn modelId="{3D0106EF-0B98-4395-9DEC-3469F3655DD8}" type="presParOf" srcId="{AC89CBBB-EDBA-4CF3-86F9-62C5FC03E21F}" destId="{D8D7C868-5A98-4F67-8CC4-D30630BC691F}" srcOrd="6" destOrd="0" presId="urn:microsoft.com/office/officeart/2005/8/layout/vList5"/>
    <dgm:cxn modelId="{36E6F757-83EE-4AD2-8D0D-FE4718FB8B2F}" type="presParOf" srcId="{D8D7C868-5A98-4F67-8CC4-D30630BC691F}" destId="{81843501-F27B-4E94-A22F-D4EFAC0C9EC7}" srcOrd="0" destOrd="0" presId="urn:microsoft.com/office/officeart/2005/8/layout/vList5"/>
    <dgm:cxn modelId="{76145247-B710-4D5C-8632-8FB6CA106B35}" type="presParOf" srcId="{D8D7C868-5A98-4F67-8CC4-D30630BC691F}" destId="{95B2B8B4-7363-47BD-8BD9-F4FC1210BA3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E79E44-75C8-4E68-B514-E10973F7CF14}" type="doc">
      <dgm:prSet loTypeId="urn:microsoft.com/office/officeart/2005/8/layout/matrix1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CEC92C3-30B7-4431-9713-1E1ACD5EDE23}">
      <dgm:prSet phldrT="[Text]" custT="1"/>
      <dgm:spPr/>
      <dgm:t>
        <a:bodyPr/>
        <a:lstStyle/>
        <a:p>
          <a:r>
            <a:rPr lang="en-US" sz="1600" smtClean="0">
              <a:latin typeface="Constantia" pitchFamily="18" charset="0"/>
            </a:rPr>
            <a:t>Promotion</a:t>
          </a:r>
          <a:endParaRPr lang="en-US" sz="1600" dirty="0">
            <a:latin typeface="Constantia" pitchFamily="18" charset="0"/>
          </a:endParaRPr>
        </a:p>
      </dgm:t>
    </dgm:pt>
    <dgm:pt modelId="{9F187BB6-8B8C-4011-A4BE-FD191A26282D}" type="parTrans" cxnId="{BFA65884-9451-4FB2-A0A2-C701408D5D94}">
      <dgm:prSet/>
      <dgm:spPr/>
      <dgm:t>
        <a:bodyPr/>
        <a:lstStyle/>
        <a:p>
          <a:endParaRPr lang="en-US" sz="1600">
            <a:latin typeface="Constantia" pitchFamily="18" charset="0"/>
          </a:endParaRPr>
        </a:p>
      </dgm:t>
    </dgm:pt>
    <dgm:pt modelId="{6A82B160-DEA1-4604-A601-6FB3488AE1B8}" type="sibTrans" cxnId="{BFA65884-9451-4FB2-A0A2-C701408D5D94}">
      <dgm:prSet/>
      <dgm:spPr/>
      <dgm:t>
        <a:bodyPr/>
        <a:lstStyle/>
        <a:p>
          <a:endParaRPr lang="en-US" sz="1600">
            <a:latin typeface="Constantia" pitchFamily="18" charset="0"/>
          </a:endParaRPr>
        </a:p>
      </dgm:t>
    </dgm:pt>
    <dgm:pt modelId="{0A77DE5D-F7D5-4684-8239-BDA985761B67}">
      <dgm:prSet phldrT="[Text]" custT="1"/>
      <dgm:spPr/>
      <dgm:t>
        <a:bodyPr anchor="t"/>
        <a:lstStyle/>
        <a:p>
          <a:r>
            <a:rPr lang="en-US" sz="1600" b="1" dirty="0" smtClean="0">
              <a:latin typeface="Constantia" pitchFamily="18" charset="0"/>
            </a:rPr>
            <a:t>ADVERTISING</a:t>
          </a:r>
        </a:p>
        <a:p>
          <a:r>
            <a:rPr lang="en-US" sz="1600" dirty="0" smtClean="0">
              <a:latin typeface="Constantia" pitchFamily="18" charset="0"/>
            </a:rPr>
            <a:t>Koran, </a:t>
          </a:r>
          <a:r>
            <a:rPr lang="en-US" sz="1600" dirty="0" err="1" smtClean="0">
              <a:latin typeface="Constantia" pitchFamily="18" charset="0"/>
            </a:rPr>
            <a:t>televisi</a:t>
          </a:r>
          <a:r>
            <a:rPr lang="en-US" sz="1600" dirty="0" smtClean="0">
              <a:latin typeface="Constantia" pitchFamily="18" charset="0"/>
            </a:rPr>
            <a:t>, direct mail, radio, </a:t>
          </a:r>
          <a:r>
            <a:rPr lang="en-US" sz="1600" dirty="0" err="1" smtClean="0">
              <a:latin typeface="Constantia" pitchFamily="18" charset="0"/>
            </a:rPr>
            <a:t>majalah</a:t>
          </a:r>
          <a:r>
            <a:rPr lang="en-US" sz="1600" dirty="0" smtClean="0">
              <a:latin typeface="Constantia" pitchFamily="18" charset="0"/>
            </a:rPr>
            <a:t>, </a:t>
          </a:r>
          <a:r>
            <a:rPr lang="en-US" sz="1600" dirty="0" err="1" smtClean="0">
              <a:latin typeface="Constantia" pitchFamily="18" charset="0"/>
            </a:rPr>
            <a:t>iklan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luar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ruangan</a:t>
          </a:r>
          <a:r>
            <a:rPr lang="en-US" sz="1600" dirty="0" smtClean="0">
              <a:latin typeface="Constantia" pitchFamily="18" charset="0"/>
            </a:rPr>
            <a:t>, internet, </a:t>
          </a:r>
          <a:r>
            <a:rPr lang="en-US" sz="1600" dirty="0" err="1" smtClean="0">
              <a:latin typeface="Constantia" pitchFamily="18" charset="0"/>
            </a:rPr>
            <a:t>periklanan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maya</a:t>
          </a:r>
          <a:endParaRPr lang="en-US" sz="1600" dirty="0">
            <a:latin typeface="Constantia" pitchFamily="18" charset="0"/>
          </a:endParaRPr>
        </a:p>
      </dgm:t>
    </dgm:pt>
    <dgm:pt modelId="{DF87870A-5EFC-47D0-8D67-FBC14FD615A8}" type="parTrans" cxnId="{E2513C27-9D7B-41F7-9510-0A530409FDF8}">
      <dgm:prSet/>
      <dgm:spPr/>
      <dgm:t>
        <a:bodyPr/>
        <a:lstStyle/>
        <a:p>
          <a:endParaRPr lang="en-US" sz="1600">
            <a:latin typeface="Constantia" pitchFamily="18" charset="0"/>
          </a:endParaRPr>
        </a:p>
      </dgm:t>
    </dgm:pt>
    <dgm:pt modelId="{D018070C-8A1B-433C-A780-246F46A9EFD9}" type="sibTrans" cxnId="{E2513C27-9D7B-41F7-9510-0A530409FDF8}">
      <dgm:prSet/>
      <dgm:spPr/>
      <dgm:t>
        <a:bodyPr/>
        <a:lstStyle/>
        <a:p>
          <a:endParaRPr lang="en-US" sz="1600">
            <a:latin typeface="Constantia" pitchFamily="18" charset="0"/>
          </a:endParaRPr>
        </a:p>
      </dgm:t>
    </dgm:pt>
    <dgm:pt modelId="{1F1BAE97-D7F3-4B5A-A453-BDF9547AC9B0}">
      <dgm:prSet phldrT="[Text]" custT="1"/>
      <dgm:spPr/>
      <dgm:t>
        <a:bodyPr anchor="t"/>
        <a:lstStyle/>
        <a:p>
          <a:r>
            <a:rPr lang="en-US" sz="1600" b="1" dirty="0" smtClean="0">
              <a:latin typeface="Constantia" pitchFamily="18" charset="0"/>
            </a:rPr>
            <a:t>PERSONAL SELLING</a:t>
          </a:r>
        </a:p>
        <a:p>
          <a:r>
            <a:rPr lang="en-US" sz="1600" dirty="0" err="1" smtClean="0">
              <a:latin typeface="Constantia" pitchFamily="18" charset="0"/>
            </a:rPr>
            <a:t>Bentuk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penjualan</a:t>
          </a:r>
          <a:r>
            <a:rPr lang="en-US" sz="1600" dirty="0" smtClean="0">
              <a:latin typeface="Constantia" pitchFamily="18" charset="0"/>
            </a:rPr>
            <a:t> yang </a:t>
          </a:r>
          <a:r>
            <a:rPr lang="en-US" sz="1600" dirty="0" err="1" smtClean="0">
              <a:latin typeface="Constantia" pitchFamily="18" charset="0"/>
            </a:rPr>
            <a:t>sangat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efektif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untuk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pemasaran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hubungan</a:t>
          </a:r>
          <a:endParaRPr lang="en-US" sz="1600" dirty="0">
            <a:latin typeface="Constantia" pitchFamily="18" charset="0"/>
          </a:endParaRPr>
        </a:p>
      </dgm:t>
    </dgm:pt>
    <dgm:pt modelId="{E6D32B38-FD13-4724-AE3F-38DBA4FC965D}" type="parTrans" cxnId="{CC5110F4-7D47-4FD6-8ED7-1DD336D8E12E}">
      <dgm:prSet/>
      <dgm:spPr/>
      <dgm:t>
        <a:bodyPr/>
        <a:lstStyle/>
        <a:p>
          <a:endParaRPr lang="en-US" sz="1600">
            <a:latin typeface="Constantia" pitchFamily="18" charset="0"/>
          </a:endParaRPr>
        </a:p>
      </dgm:t>
    </dgm:pt>
    <dgm:pt modelId="{066F159F-A1C5-4DE2-A55F-AE76A4200F89}" type="sibTrans" cxnId="{CC5110F4-7D47-4FD6-8ED7-1DD336D8E12E}">
      <dgm:prSet/>
      <dgm:spPr/>
      <dgm:t>
        <a:bodyPr/>
        <a:lstStyle/>
        <a:p>
          <a:endParaRPr lang="en-US" sz="1600">
            <a:latin typeface="Constantia" pitchFamily="18" charset="0"/>
          </a:endParaRPr>
        </a:p>
      </dgm:t>
    </dgm:pt>
    <dgm:pt modelId="{7709346E-5D4C-4721-8E7A-DD96C979F7A4}">
      <dgm:prSet phldrT="[Text]" custT="1"/>
      <dgm:spPr/>
      <dgm:t>
        <a:bodyPr anchor="t"/>
        <a:lstStyle/>
        <a:p>
          <a:r>
            <a:rPr lang="en-US" sz="1600" b="1" dirty="0" smtClean="0">
              <a:latin typeface="Constantia" pitchFamily="18" charset="0"/>
            </a:rPr>
            <a:t>SALES PROMOTION</a:t>
          </a:r>
        </a:p>
        <a:p>
          <a:r>
            <a:rPr lang="en-US" sz="1600" dirty="0" err="1" smtClean="0">
              <a:latin typeface="Constantia" pitchFamily="18" charset="0"/>
            </a:rPr>
            <a:t>Produk</a:t>
          </a:r>
          <a:r>
            <a:rPr lang="en-US" sz="1600" dirty="0" smtClean="0">
              <a:latin typeface="Constantia" pitchFamily="18" charset="0"/>
            </a:rPr>
            <a:t> get out the crowd, </a:t>
          </a:r>
          <a:r>
            <a:rPr lang="en-US" sz="1600" dirty="0" err="1" smtClean="0">
              <a:latin typeface="Constantia" pitchFamily="18" charset="0"/>
            </a:rPr>
            <a:t>Penghubung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ke</a:t>
          </a:r>
          <a:r>
            <a:rPr lang="en-US" sz="1600" dirty="0" smtClean="0">
              <a:latin typeface="Constantia" pitchFamily="18" charset="0"/>
            </a:rPr>
            <a:t> media lain, </a:t>
          </a:r>
          <a:r>
            <a:rPr lang="en-US" sz="1600" dirty="0" err="1" smtClean="0">
              <a:latin typeface="Constantia" pitchFamily="18" charset="0"/>
            </a:rPr>
            <a:t>mendorong</a:t>
          </a:r>
          <a:r>
            <a:rPr lang="en-US" sz="1600" dirty="0" smtClean="0">
              <a:latin typeface="Constantia" pitchFamily="18" charset="0"/>
            </a:rPr>
            <a:t> trial purchase, </a:t>
          </a:r>
          <a:r>
            <a:rPr lang="en-US" sz="1600" dirty="0" err="1" smtClean="0">
              <a:latin typeface="Constantia" pitchFamily="18" charset="0"/>
            </a:rPr>
            <a:t>lebih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diingat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oleh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konsumen</a:t>
          </a:r>
          <a:endParaRPr lang="en-US" sz="1600" dirty="0" smtClean="0">
            <a:latin typeface="Constantia" pitchFamily="18" charset="0"/>
          </a:endParaRPr>
        </a:p>
        <a:p>
          <a:endParaRPr lang="en-US" sz="1600" dirty="0">
            <a:latin typeface="Constantia" pitchFamily="18" charset="0"/>
          </a:endParaRPr>
        </a:p>
      </dgm:t>
    </dgm:pt>
    <dgm:pt modelId="{FC290B64-6E6A-4073-BB2F-6622A750EF46}" type="parTrans" cxnId="{81386E94-4836-40A0-8BF4-AC143708751F}">
      <dgm:prSet/>
      <dgm:spPr/>
      <dgm:t>
        <a:bodyPr/>
        <a:lstStyle/>
        <a:p>
          <a:endParaRPr lang="en-US" sz="1600">
            <a:latin typeface="Constantia" pitchFamily="18" charset="0"/>
          </a:endParaRPr>
        </a:p>
      </dgm:t>
    </dgm:pt>
    <dgm:pt modelId="{DAFBD74F-9CFE-4F49-BDE5-621D297F2EF8}" type="sibTrans" cxnId="{81386E94-4836-40A0-8BF4-AC143708751F}">
      <dgm:prSet/>
      <dgm:spPr/>
      <dgm:t>
        <a:bodyPr/>
        <a:lstStyle/>
        <a:p>
          <a:endParaRPr lang="en-US" sz="1600">
            <a:latin typeface="Constantia" pitchFamily="18" charset="0"/>
          </a:endParaRPr>
        </a:p>
      </dgm:t>
    </dgm:pt>
    <dgm:pt modelId="{C5969AA2-E449-45DB-9DF2-C24DFD8D926B}">
      <dgm:prSet phldrT="[Text]" custT="1"/>
      <dgm:spPr/>
      <dgm:t>
        <a:bodyPr anchor="t"/>
        <a:lstStyle/>
        <a:p>
          <a:r>
            <a:rPr lang="en-US" sz="1600" b="1" dirty="0" smtClean="0">
              <a:latin typeface="Constantia" pitchFamily="18" charset="0"/>
            </a:rPr>
            <a:t>PUBLIC RELATION</a:t>
          </a:r>
        </a:p>
        <a:p>
          <a:r>
            <a:rPr lang="en-US" sz="1600" dirty="0" err="1" smtClean="0">
              <a:latin typeface="Constantia" pitchFamily="18" charset="0"/>
            </a:rPr>
            <a:t>Publikasi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kegiatan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pelayanan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terhadap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masyarakat</a:t>
          </a:r>
          <a:r>
            <a:rPr lang="en-US" sz="1600" dirty="0" smtClean="0">
              <a:latin typeface="Constantia" pitchFamily="18" charset="0"/>
            </a:rPr>
            <a:t> </a:t>
          </a:r>
          <a:r>
            <a:rPr lang="en-US" sz="1600" dirty="0" err="1" smtClean="0">
              <a:latin typeface="Constantia" pitchFamily="18" charset="0"/>
            </a:rPr>
            <a:t>umum</a:t>
          </a:r>
          <a:endParaRPr lang="en-US" sz="1600" dirty="0">
            <a:latin typeface="Constantia" pitchFamily="18" charset="0"/>
          </a:endParaRPr>
        </a:p>
      </dgm:t>
    </dgm:pt>
    <dgm:pt modelId="{669C8301-CCEF-4087-827D-DD059103FC3A}" type="parTrans" cxnId="{01BDE12F-4131-4BE0-9CA3-8CC0A7222BC9}">
      <dgm:prSet/>
      <dgm:spPr/>
      <dgm:t>
        <a:bodyPr/>
        <a:lstStyle/>
        <a:p>
          <a:endParaRPr lang="en-US" sz="1600">
            <a:latin typeface="Constantia" pitchFamily="18" charset="0"/>
          </a:endParaRPr>
        </a:p>
      </dgm:t>
    </dgm:pt>
    <dgm:pt modelId="{3B6786FF-A8EC-4B28-B163-27B6A49DF9BB}" type="sibTrans" cxnId="{01BDE12F-4131-4BE0-9CA3-8CC0A7222BC9}">
      <dgm:prSet/>
      <dgm:spPr/>
      <dgm:t>
        <a:bodyPr/>
        <a:lstStyle/>
        <a:p>
          <a:endParaRPr lang="en-US" sz="1600">
            <a:latin typeface="Constantia" pitchFamily="18" charset="0"/>
          </a:endParaRPr>
        </a:p>
      </dgm:t>
    </dgm:pt>
    <dgm:pt modelId="{94D3F5E8-7142-4F7E-B01C-9E803150C31E}" type="pres">
      <dgm:prSet presAssocID="{E8E79E44-75C8-4E68-B514-E10973F7CF1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D84649-EEE5-4215-A478-955855F6BC4C}" type="pres">
      <dgm:prSet presAssocID="{E8E79E44-75C8-4E68-B514-E10973F7CF14}" presName="matrix" presStyleCnt="0"/>
      <dgm:spPr/>
      <dgm:t>
        <a:bodyPr/>
        <a:lstStyle/>
        <a:p>
          <a:endParaRPr lang="en-US"/>
        </a:p>
      </dgm:t>
    </dgm:pt>
    <dgm:pt modelId="{3A708544-2076-4B69-8D0B-B060718100F8}" type="pres">
      <dgm:prSet presAssocID="{E8E79E44-75C8-4E68-B514-E10973F7CF14}" presName="tile1" presStyleLbl="node1" presStyleIdx="0" presStyleCnt="4"/>
      <dgm:spPr/>
      <dgm:t>
        <a:bodyPr/>
        <a:lstStyle/>
        <a:p>
          <a:endParaRPr lang="en-US"/>
        </a:p>
      </dgm:t>
    </dgm:pt>
    <dgm:pt modelId="{F5544B3A-4CFD-4D8B-A18D-608351BC105B}" type="pres">
      <dgm:prSet presAssocID="{E8E79E44-75C8-4E68-B514-E10973F7CF1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362FF1-B683-4315-9E9E-BE7FDC3A62EA}" type="pres">
      <dgm:prSet presAssocID="{E8E79E44-75C8-4E68-B514-E10973F7CF14}" presName="tile2" presStyleLbl="node1" presStyleIdx="1" presStyleCnt="4" custLinFactNeighborX="1905"/>
      <dgm:spPr/>
      <dgm:t>
        <a:bodyPr/>
        <a:lstStyle/>
        <a:p>
          <a:endParaRPr lang="en-US"/>
        </a:p>
      </dgm:t>
    </dgm:pt>
    <dgm:pt modelId="{F5F504F9-E858-44F1-AD9B-29339D216E39}" type="pres">
      <dgm:prSet presAssocID="{E8E79E44-75C8-4E68-B514-E10973F7CF1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06EFE6-106A-4A85-8F60-9F8995D8CFAC}" type="pres">
      <dgm:prSet presAssocID="{E8E79E44-75C8-4E68-B514-E10973F7CF14}" presName="tile3" presStyleLbl="node1" presStyleIdx="2" presStyleCnt="4"/>
      <dgm:spPr/>
      <dgm:t>
        <a:bodyPr/>
        <a:lstStyle/>
        <a:p>
          <a:endParaRPr lang="en-US"/>
        </a:p>
      </dgm:t>
    </dgm:pt>
    <dgm:pt modelId="{0FFC106A-5D42-4B35-B031-312235C391A4}" type="pres">
      <dgm:prSet presAssocID="{E8E79E44-75C8-4E68-B514-E10973F7CF1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7D9FC-A7B3-4697-AE29-92890A2F0C62}" type="pres">
      <dgm:prSet presAssocID="{E8E79E44-75C8-4E68-B514-E10973F7CF14}" presName="tile4" presStyleLbl="node1" presStyleIdx="3" presStyleCnt="4"/>
      <dgm:spPr/>
      <dgm:t>
        <a:bodyPr/>
        <a:lstStyle/>
        <a:p>
          <a:endParaRPr lang="en-US"/>
        </a:p>
      </dgm:t>
    </dgm:pt>
    <dgm:pt modelId="{BF20613A-770A-4AF2-82EF-BFC716A0FFEF}" type="pres">
      <dgm:prSet presAssocID="{E8E79E44-75C8-4E68-B514-E10973F7CF1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0BCB43-A16A-4F60-A067-27B1BE837D14}" type="pres">
      <dgm:prSet presAssocID="{E8E79E44-75C8-4E68-B514-E10973F7CF14}" presName="centerTile" presStyleLbl="fgShp" presStyleIdx="0" presStyleCnt="1" custLinFactNeighborX="396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1BDE12F-4131-4BE0-9CA3-8CC0A7222BC9}" srcId="{0CEC92C3-30B7-4431-9713-1E1ACD5EDE23}" destId="{C5969AA2-E449-45DB-9DF2-C24DFD8D926B}" srcOrd="3" destOrd="0" parTransId="{669C8301-CCEF-4087-827D-DD059103FC3A}" sibTransId="{3B6786FF-A8EC-4B28-B163-27B6A49DF9BB}"/>
    <dgm:cxn modelId="{F5C600E1-310A-4DA8-95CE-6BBB3A2C5A75}" type="presOf" srcId="{7709346E-5D4C-4721-8E7A-DD96C979F7A4}" destId="{5206EFE6-106A-4A85-8F60-9F8995D8CFAC}" srcOrd="0" destOrd="0" presId="urn:microsoft.com/office/officeart/2005/8/layout/matrix1"/>
    <dgm:cxn modelId="{854D0A88-3DFB-4DB4-BE90-BFDF12A690CD}" type="presOf" srcId="{0CEC92C3-30B7-4431-9713-1E1ACD5EDE23}" destId="{8F0BCB43-A16A-4F60-A067-27B1BE837D14}" srcOrd="0" destOrd="0" presId="urn:microsoft.com/office/officeart/2005/8/layout/matrix1"/>
    <dgm:cxn modelId="{69F8B6DD-65ED-4509-B7F8-3EC29C49B2CF}" type="presOf" srcId="{0A77DE5D-F7D5-4684-8239-BDA985761B67}" destId="{3A708544-2076-4B69-8D0B-B060718100F8}" srcOrd="0" destOrd="0" presId="urn:microsoft.com/office/officeart/2005/8/layout/matrix1"/>
    <dgm:cxn modelId="{FB0542EE-E30C-4903-82CE-5C6D14DD174B}" type="presOf" srcId="{7709346E-5D4C-4721-8E7A-DD96C979F7A4}" destId="{0FFC106A-5D42-4B35-B031-312235C391A4}" srcOrd="1" destOrd="0" presId="urn:microsoft.com/office/officeart/2005/8/layout/matrix1"/>
    <dgm:cxn modelId="{CC5110F4-7D47-4FD6-8ED7-1DD336D8E12E}" srcId="{0CEC92C3-30B7-4431-9713-1E1ACD5EDE23}" destId="{1F1BAE97-D7F3-4B5A-A453-BDF9547AC9B0}" srcOrd="1" destOrd="0" parTransId="{E6D32B38-FD13-4724-AE3F-38DBA4FC965D}" sibTransId="{066F159F-A1C5-4DE2-A55F-AE76A4200F89}"/>
    <dgm:cxn modelId="{81386E94-4836-40A0-8BF4-AC143708751F}" srcId="{0CEC92C3-30B7-4431-9713-1E1ACD5EDE23}" destId="{7709346E-5D4C-4721-8E7A-DD96C979F7A4}" srcOrd="2" destOrd="0" parTransId="{FC290B64-6E6A-4073-BB2F-6622A750EF46}" sibTransId="{DAFBD74F-9CFE-4F49-BDE5-621D297F2EF8}"/>
    <dgm:cxn modelId="{F8DDE31D-9D37-4A60-99A2-772A297ED05A}" type="presOf" srcId="{C5969AA2-E449-45DB-9DF2-C24DFD8D926B}" destId="{BF20613A-770A-4AF2-82EF-BFC716A0FFEF}" srcOrd="1" destOrd="0" presId="urn:microsoft.com/office/officeart/2005/8/layout/matrix1"/>
    <dgm:cxn modelId="{276D46FE-9085-4E1D-8DD2-CC97FDC413C9}" type="presOf" srcId="{C5969AA2-E449-45DB-9DF2-C24DFD8D926B}" destId="{1F57D9FC-A7B3-4697-AE29-92890A2F0C62}" srcOrd="0" destOrd="0" presId="urn:microsoft.com/office/officeart/2005/8/layout/matrix1"/>
    <dgm:cxn modelId="{441C6361-64AD-4E11-A2CC-A5E85F948EDE}" type="presOf" srcId="{1F1BAE97-D7F3-4B5A-A453-BDF9547AC9B0}" destId="{28362FF1-B683-4315-9E9E-BE7FDC3A62EA}" srcOrd="0" destOrd="0" presId="urn:microsoft.com/office/officeart/2005/8/layout/matrix1"/>
    <dgm:cxn modelId="{E2513C27-9D7B-41F7-9510-0A530409FDF8}" srcId="{0CEC92C3-30B7-4431-9713-1E1ACD5EDE23}" destId="{0A77DE5D-F7D5-4684-8239-BDA985761B67}" srcOrd="0" destOrd="0" parTransId="{DF87870A-5EFC-47D0-8D67-FBC14FD615A8}" sibTransId="{D018070C-8A1B-433C-A780-246F46A9EFD9}"/>
    <dgm:cxn modelId="{7B582255-F246-46A5-AC7A-DF32B02A1164}" type="presOf" srcId="{E8E79E44-75C8-4E68-B514-E10973F7CF14}" destId="{94D3F5E8-7142-4F7E-B01C-9E803150C31E}" srcOrd="0" destOrd="0" presId="urn:microsoft.com/office/officeart/2005/8/layout/matrix1"/>
    <dgm:cxn modelId="{647AD580-4469-4FB6-A88D-EEA61405549F}" type="presOf" srcId="{0A77DE5D-F7D5-4684-8239-BDA985761B67}" destId="{F5544B3A-4CFD-4D8B-A18D-608351BC105B}" srcOrd="1" destOrd="0" presId="urn:microsoft.com/office/officeart/2005/8/layout/matrix1"/>
    <dgm:cxn modelId="{BFA65884-9451-4FB2-A0A2-C701408D5D94}" srcId="{E8E79E44-75C8-4E68-B514-E10973F7CF14}" destId="{0CEC92C3-30B7-4431-9713-1E1ACD5EDE23}" srcOrd="0" destOrd="0" parTransId="{9F187BB6-8B8C-4011-A4BE-FD191A26282D}" sibTransId="{6A82B160-DEA1-4604-A601-6FB3488AE1B8}"/>
    <dgm:cxn modelId="{50E340A0-D820-4528-B1D2-7BEB69358BB7}" type="presOf" srcId="{1F1BAE97-D7F3-4B5A-A453-BDF9547AC9B0}" destId="{F5F504F9-E858-44F1-AD9B-29339D216E39}" srcOrd="1" destOrd="0" presId="urn:microsoft.com/office/officeart/2005/8/layout/matrix1"/>
    <dgm:cxn modelId="{E4623954-2FD0-4459-BE1A-D084ED2DC737}" type="presParOf" srcId="{94D3F5E8-7142-4F7E-B01C-9E803150C31E}" destId="{F9D84649-EEE5-4215-A478-955855F6BC4C}" srcOrd="0" destOrd="0" presId="urn:microsoft.com/office/officeart/2005/8/layout/matrix1"/>
    <dgm:cxn modelId="{7659469A-6750-4D6B-B3F4-A2E1D6DB3E15}" type="presParOf" srcId="{F9D84649-EEE5-4215-A478-955855F6BC4C}" destId="{3A708544-2076-4B69-8D0B-B060718100F8}" srcOrd="0" destOrd="0" presId="urn:microsoft.com/office/officeart/2005/8/layout/matrix1"/>
    <dgm:cxn modelId="{864F5D21-2D77-4FCF-876C-01F55C5C3222}" type="presParOf" srcId="{F9D84649-EEE5-4215-A478-955855F6BC4C}" destId="{F5544B3A-4CFD-4D8B-A18D-608351BC105B}" srcOrd="1" destOrd="0" presId="urn:microsoft.com/office/officeart/2005/8/layout/matrix1"/>
    <dgm:cxn modelId="{DB0FB039-4D86-4607-8098-3FC4ED1534EB}" type="presParOf" srcId="{F9D84649-EEE5-4215-A478-955855F6BC4C}" destId="{28362FF1-B683-4315-9E9E-BE7FDC3A62EA}" srcOrd="2" destOrd="0" presId="urn:microsoft.com/office/officeart/2005/8/layout/matrix1"/>
    <dgm:cxn modelId="{C3146C8D-A9C9-4055-A700-2074148A237C}" type="presParOf" srcId="{F9D84649-EEE5-4215-A478-955855F6BC4C}" destId="{F5F504F9-E858-44F1-AD9B-29339D216E39}" srcOrd="3" destOrd="0" presId="urn:microsoft.com/office/officeart/2005/8/layout/matrix1"/>
    <dgm:cxn modelId="{E2B860BE-74E5-402F-86E2-42592EB67641}" type="presParOf" srcId="{F9D84649-EEE5-4215-A478-955855F6BC4C}" destId="{5206EFE6-106A-4A85-8F60-9F8995D8CFAC}" srcOrd="4" destOrd="0" presId="urn:microsoft.com/office/officeart/2005/8/layout/matrix1"/>
    <dgm:cxn modelId="{7C6B7A61-F970-4D33-87F8-274C62A9E698}" type="presParOf" srcId="{F9D84649-EEE5-4215-A478-955855F6BC4C}" destId="{0FFC106A-5D42-4B35-B031-312235C391A4}" srcOrd="5" destOrd="0" presId="urn:microsoft.com/office/officeart/2005/8/layout/matrix1"/>
    <dgm:cxn modelId="{E4A5CFFA-10E3-4677-B224-AB114F66A94A}" type="presParOf" srcId="{F9D84649-EEE5-4215-A478-955855F6BC4C}" destId="{1F57D9FC-A7B3-4697-AE29-92890A2F0C62}" srcOrd="6" destOrd="0" presId="urn:microsoft.com/office/officeart/2005/8/layout/matrix1"/>
    <dgm:cxn modelId="{64F7E2AC-FBD9-429B-BE87-BC4EA5E6E7C3}" type="presParOf" srcId="{F9D84649-EEE5-4215-A478-955855F6BC4C}" destId="{BF20613A-770A-4AF2-82EF-BFC716A0FFEF}" srcOrd="7" destOrd="0" presId="urn:microsoft.com/office/officeart/2005/8/layout/matrix1"/>
    <dgm:cxn modelId="{E7A0CE4C-A635-4E29-9287-3359C8989059}" type="presParOf" srcId="{94D3F5E8-7142-4F7E-B01C-9E803150C31E}" destId="{8F0BCB43-A16A-4F60-A067-27B1BE837D1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0492F-1CAD-4864-BF00-12C7108E0E78}">
      <dsp:nvSpPr>
        <dsp:cNvPr id="0" name=""/>
        <dsp:cNvSpPr/>
      </dsp:nvSpPr>
      <dsp:spPr>
        <a:xfrm rot="5400000">
          <a:off x="4953222" y="-2112057"/>
          <a:ext cx="664019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Distribusi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Langsung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dari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Produk</a:t>
          </a:r>
          <a:r>
            <a:rPr lang="id-ID" sz="1200" kern="1200" dirty="0" smtClean="0">
              <a:solidFill>
                <a:srgbClr val="002060"/>
              </a:solidFill>
              <a:latin typeface="Arial Black" pitchFamily="34" charset="0"/>
            </a:rPr>
            <a:t>-produk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Konsumsi</a:t>
          </a:r>
          <a:endParaRPr lang="en-US" sz="1200" kern="1200" dirty="0">
            <a:solidFill>
              <a:srgbClr val="002060"/>
            </a:solidFill>
            <a:latin typeface="Arial Blac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Produsen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----&gt;&gt; </a:t>
          </a:r>
          <a:r>
            <a:rPr lang="id-ID" sz="1200" kern="1200" dirty="0" smtClean="0">
              <a:solidFill>
                <a:srgbClr val="002060"/>
              </a:solidFill>
              <a:latin typeface="Arial Black" pitchFamily="34" charset="0"/>
            </a:rPr>
            <a:t>Konsumen</a:t>
          </a:r>
          <a:endParaRPr lang="en-US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 rot="-5400000">
        <a:off x="2798064" y="75516"/>
        <a:ext cx="4941921" cy="599189"/>
      </dsp:txXfrm>
    </dsp:sp>
    <dsp:sp modelId="{6DCAECC1-B807-4BB5-B046-D078E66D9901}">
      <dsp:nvSpPr>
        <dsp:cNvPr id="0" name=""/>
        <dsp:cNvSpPr/>
      </dsp:nvSpPr>
      <dsp:spPr>
        <a:xfrm>
          <a:off x="0" y="1725"/>
          <a:ext cx="2798064" cy="83002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Saluran</a:t>
          </a:r>
          <a:r>
            <a:rPr lang="en-US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 1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Arial Black" pitchFamily="34" charset="0"/>
          </a:endParaRPr>
        </a:p>
      </dsp:txBody>
      <dsp:txXfrm>
        <a:off x="40518" y="42243"/>
        <a:ext cx="2717028" cy="748987"/>
      </dsp:txXfrm>
    </dsp:sp>
    <dsp:sp modelId="{41ACA92B-0AA4-47EE-9138-C65EB26243CF}">
      <dsp:nvSpPr>
        <dsp:cNvPr id="0" name=""/>
        <dsp:cNvSpPr/>
      </dsp:nvSpPr>
      <dsp:spPr>
        <a:xfrm rot="5400000">
          <a:off x="4953222" y="-1198905"/>
          <a:ext cx="664019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Distribusi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Eceran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dari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Produk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konsumsi</a:t>
          </a:r>
          <a:endParaRPr lang="en-US" sz="1200" kern="1200" dirty="0">
            <a:solidFill>
              <a:srgbClr val="002060"/>
            </a:solidFill>
            <a:latin typeface="Arial Blac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Produsen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----&gt;&gt; Pr</a:t>
          </a:r>
          <a:r>
            <a:rPr lang="id-ID" sz="1200" kern="1200" dirty="0" smtClean="0">
              <a:solidFill>
                <a:srgbClr val="002060"/>
              </a:solidFill>
              <a:latin typeface="Arial Black" pitchFamily="34" charset="0"/>
            </a:rPr>
            <a:t>engecer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----&gt;&gt;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Konsumen</a:t>
          </a:r>
          <a:endParaRPr lang="en-US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 rot="-5400000">
        <a:off x="2798064" y="988668"/>
        <a:ext cx="4941921" cy="599189"/>
      </dsp:txXfrm>
    </dsp:sp>
    <dsp:sp modelId="{FC88D658-7700-49F1-8498-F180A233CD16}">
      <dsp:nvSpPr>
        <dsp:cNvPr id="0" name=""/>
        <dsp:cNvSpPr/>
      </dsp:nvSpPr>
      <dsp:spPr>
        <a:xfrm>
          <a:off x="0" y="873250"/>
          <a:ext cx="2798064" cy="83002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Saluran</a:t>
          </a:r>
          <a:r>
            <a:rPr lang="en-US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 2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Arial Black" pitchFamily="34" charset="0"/>
          </a:endParaRPr>
        </a:p>
      </dsp:txBody>
      <dsp:txXfrm>
        <a:off x="40518" y="913768"/>
        <a:ext cx="2717028" cy="748987"/>
      </dsp:txXfrm>
    </dsp:sp>
    <dsp:sp modelId="{E1EC705E-3673-4340-AC6A-885EC24527B7}">
      <dsp:nvSpPr>
        <dsp:cNvPr id="0" name=""/>
        <dsp:cNvSpPr/>
      </dsp:nvSpPr>
      <dsp:spPr>
        <a:xfrm rot="5400000">
          <a:off x="4953222" y="-327380"/>
          <a:ext cx="664019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Distribusi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Grosir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dari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produk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konsumsi</a:t>
          </a:r>
          <a:endParaRPr lang="en-US" sz="1200" kern="1200" dirty="0">
            <a:solidFill>
              <a:srgbClr val="002060"/>
            </a:solidFill>
            <a:latin typeface="Arial Blac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Produsen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--&gt;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Grosir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--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  <a:sym typeface="Wingdings" pitchFamily="2" charset="2"/>
            </a:rPr>
            <a:t>&gt;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  <a:sym typeface="Wingdings" pitchFamily="2" charset="2"/>
            </a:rPr>
            <a:t>Pengecer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  <a:sym typeface="Wingdings" pitchFamily="2" charset="2"/>
            </a:rPr>
            <a:t> --&gt;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  <a:sym typeface="Wingdings" pitchFamily="2" charset="2"/>
            </a:rPr>
            <a:t>Konsumen</a:t>
          </a:r>
          <a:endParaRPr lang="en-US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 rot="-5400000">
        <a:off x="2798064" y="1860193"/>
        <a:ext cx="4941921" cy="599189"/>
      </dsp:txXfrm>
    </dsp:sp>
    <dsp:sp modelId="{8D1F476A-B623-4273-8B6A-78A43DA2A3F4}">
      <dsp:nvSpPr>
        <dsp:cNvPr id="0" name=""/>
        <dsp:cNvSpPr/>
      </dsp:nvSpPr>
      <dsp:spPr>
        <a:xfrm>
          <a:off x="0" y="1744775"/>
          <a:ext cx="2798064" cy="83002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Saluran</a:t>
          </a:r>
          <a:r>
            <a:rPr lang="en-US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 3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Arial Black" pitchFamily="34" charset="0"/>
          </a:endParaRPr>
        </a:p>
      </dsp:txBody>
      <dsp:txXfrm>
        <a:off x="40518" y="1785293"/>
        <a:ext cx="2717028" cy="748987"/>
      </dsp:txXfrm>
    </dsp:sp>
    <dsp:sp modelId="{95B2B8B4-7363-47BD-8BD9-F4FC1210BA35}">
      <dsp:nvSpPr>
        <dsp:cNvPr id="0" name=""/>
        <dsp:cNvSpPr/>
      </dsp:nvSpPr>
      <dsp:spPr>
        <a:xfrm rot="5400000">
          <a:off x="4953222" y="544144"/>
          <a:ext cx="664019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Distribusi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melalaui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agen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penjualan</a:t>
          </a:r>
          <a:endParaRPr lang="en-US" sz="1200" kern="1200" dirty="0">
            <a:solidFill>
              <a:srgbClr val="002060"/>
            </a:solidFill>
            <a:latin typeface="Arial Black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Produsen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-&gt;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Agen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-&gt;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Grosir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-&gt;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Pengecer</a:t>
          </a:r>
          <a:r>
            <a:rPr lang="en-US" sz="1200" kern="1200" dirty="0" smtClean="0">
              <a:solidFill>
                <a:srgbClr val="002060"/>
              </a:solidFill>
              <a:latin typeface="Arial Black" pitchFamily="34" charset="0"/>
            </a:rPr>
            <a:t> -&gt; </a:t>
          </a:r>
          <a:r>
            <a:rPr lang="en-US" sz="1200" kern="1200" dirty="0" err="1" smtClean="0">
              <a:solidFill>
                <a:srgbClr val="002060"/>
              </a:solidFill>
              <a:latin typeface="Arial Black" pitchFamily="34" charset="0"/>
            </a:rPr>
            <a:t>Konsumen</a:t>
          </a:r>
          <a:endParaRPr lang="en-US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 rot="-5400000">
        <a:off x="2798064" y="2731718"/>
        <a:ext cx="4941921" cy="599189"/>
      </dsp:txXfrm>
    </dsp:sp>
    <dsp:sp modelId="{81843501-F27B-4E94-A22F-D4EFAC0C9EC7}">
      <dsp:nvSpPr>
        <dsp:cNvPr id="0" name=""/>
        <dsp:cNvSpPr/>
      </dsp:nvSpPr>
      <dsp:spPr>
        <a:xfrm>
          <a:off x="0" y="2616300"/>
          <a:ext cx="2798064" cy="83002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Saluran</a:t>
          </a:r>
          <a:r>
            <a:rPr lang="en-US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rPr>
            <a:t> 4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Arial Black" pitchFamily="34" charset="0"/>
          </a:endParaRPr>
        </a:p>
      </dsp:txBody>
      <dsp:txXfrm>
        <a:off x="40518" y="2656818"/>
        <a:ext cx="2717028" cy="7489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08544-2076-4B69-8D0B-B060718100F8}">
      <dsp:nvSpPr>
        <dsp:cNvPr id="0" name=""/>
        <dsp:cNvSpPr/>
      </dsp:nvSpPr>
      <dsp:spPr>
        <a:xfrm rot="16200000">
          <a:off x="1110566" y="-1110566"/>
          <a:ext cx="1585547" cy="380668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onstantia" pitchFamily="18" charset="0"/>
            </a:rPr>
            <a:t>ADVERTISING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onstantia" pitchFamily="18" charset="0"/>
            </a:rPr>
            <a:t>Koran, </a:t>
          </a:r>
          <a:r>
            <a:rPr lang="en-US" sz="1600" kern="1200" dirty="0" err="1" smtClean="0">
              <a:latin typeface="Constantia" pitchFamily="18" charset="0"/>
            </a:rPr>
            <a:t>televisi</a:t>
          </a:r>
          <a:r>
            <a:rPr lang="en-US" sz="1600" kern="1200" dirty="0" smtClean="0">
              <a:latin typeface="Constantia" pitchFamily="18" charset="0"/>
            </a:rPr>
            <a:t>, direct mail, radio, </a:t>
          </a:r>
          <a:r>
            <a:rPr lang="en-US" sz="1600" kern="1200" dirty="0" err="1" smtClean="0">
              <a:latin typeface="Constantia" pitchFamily="18" charset="0"/>
            </a:rPr>
            <a:t>majalah</a:t>
          </a:r>
          <a:r>
            <a:rPr lang="en-US" sz="1600" kern="1200" dirty="0" smtClean="0">
              <a:latin typeface="Constantia" pitchFamily="18" charset="0"/>
            </a:rPr>
            <a:t>, </a:t>
          </a:r>
          <a:r>
            <a:rPr lang="en-US" sz="1600" kern="1200" dirty="0" err="1" smtClean="0">
              <a:latin typeface="Constantia" pitchFamily="18" charset="0"/>
            </a:rPr>
            <a:t>iklan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luar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ruangan</a:t>
          </a:r>
          <a:r>
            <a:rPr lang="en-US" sz="1600" kern="1200" dirty="0" smtClean="0">
              <a:latin typeface="Constantia" pitchFamily="18" charset="0"/>
            </a:rPr>
            <a:t>, internet, </a:t>
          </a:r>
          <a:r>
            <a:rPr lang="en-US" sz="1600" kern="1200" dirty="0" err="1" smtClean="0">
              <a:latin typeface="Constantia" pitchFamily="18" charset="0"/>
            </a:rPr>
            <a:t>periklanan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maya</a:t>
          </a:r>
          <a:endParaRPr lang="en-US" sz="1600" kern="1200" dirty="0">
            <a:latin typeface="Constantia" pitchFamily="18" charset="0"/>
          </a:endParaRPr>
        </a:p>
      </dsp:txBody>
      <dsp:txXfrm rot="5400000">
        <a:off x="0" y="0"/>
        <a:ext cx="3806681" cy="1189160"/>
      </dsp:txXfrm>
    </dsp:sp>
    <dsp:sp modelId="{28362FF1-B683-4315-9E9E-BE7FDC3A62EA}">
      <dsp:nvSpPr>
        <dsp:cNvPr id="0" name=""/>
        <dsp:cNvSpPr/>
      </dsp:nvSpPr>
      <dsp:spPr>
        <a:xfrm>
          <a:off x="3806681" y="0"/>
          <a:ext cx="3806681" cy="1585547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onstantia" pitchFamily="18" charset="0"/>
            </a:rPr>
            <a:t>PERSONAL SELLING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Constantia" pitchFamily="18" charset="0"/>
            </a:rPr>
            <a:t>Bentuk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penjualan</a:t>
          </a:r>
          <a:r>
            <a:rPr lang="en-US" sz="1600" kern="1200" dirty="0" smtClean="0">
              <a:latin typeface="Constantia" pitchFamily="18" charset="0"/>
            </a:rPr>
            <a:t> yang </a:t>
          </a:r>
          <a:r>
            <a:rPr lang="en-US" sz="1600" kern="1200" dirty="0" err="1" smtClean="0">
              <a:latin typeface="Constantia" pitchFamily="18" charset="0"/>
            </a:rPr>
            <a:t>sangat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efektif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untuk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pemasaran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hubungan</a:t>
          </a:r>
          <a:endParaRPr lang="en-US" sz="1600" kern="1200" dirty="0">
            <a:latin typeface="Constantia" pitchFamily="18" charset="0"/>
          </a:endParaRPr>
        </a:p>
      </dsp:txBody>
      <dsp:txXfrm>
        <a:off x="3806681" y="0"/>
        <a:ext cx="3806681" cy="1189160"/>
      </dsp:txXfrm>
    </dsp:sp>
    <dsp:sp modelId="{5206EFE6-106A-4A85-8F60-9F8995D8CFAC}">
      <dsp:nvSpPr>
        <dsp:cNvPr id="0" name=""/>
        <dsp:cNvSpPr/>
      </dsp:nvSpPr>
      <dsp:spPr>
        <a:xfrm rot="10800000">
          <a:off x="0" y="1585547"/>
          <a:ext cx="3806681" cy="1585547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onstantia" pitchFamily="18" charset="0"/>
            </a:rPr>
            <a:t>SALES PROMOTION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Constantia" pitchFamily="18" charset="0"/>
            </a:rPr>
            <a:t>Produk</a:t>
          </a:r>
          <a:r>
            <a:rPr lang="en-US" sz="1600" kern="1200" dirty="0" smtClean="0">
              <a:latin typeface="Constantia" pitchFamily="18" charset="0"/>
            </a:rPr>
            <a:t> get out the crowd, </a:t>
          </a:r>
          <a:r>
            <a:rPr lang="en-US" sz="1600" kern="1200" dirty="0" err="1" smtClean="0">
              <a:latin typeface="Constantia" pitchFamily="18" charset="0"/>
            </a:rPr>
            <a:t>Penghubung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ke</a:t>
          </a:r>
          <a:r>
            <a:rPr lang="en-US" sz="1600" kern="1200" dirty="0" smtClean="0">
              <a:latin typeface="Constantia" pitchFamily="18" charset="0"/>
            </a:rPr>
            <a:t> media lain, </a:t>
          </a:r>
          <a:r>
            <a:rPr lang="en-US" sz="1600" kern="1200" dirty="0" err="1" smtClean="0">
              <a:latin typeface="Constantia" pitchFamily="18" charset="0"/>
            </a:rPr>
            <a:t>mendorong</a:t>
          </a:r>
          <a:r>
            <a:rPr lang="en-US" sz="1600" kern="1200" dirty="0" smtClean="0">
              <a:latin typeface="Constantia" pitchFamily="18" charset="0"/>
            </a:rPr>
            <a:t> trial purchase, </a:t>
          </a:r>
          <a:r>
            <a:rPr lang="en-US" sz="1600" kern="1200" dirty="0" err="1" smtClean="0">
              <a:latin typeface="Constantia" pitchFamily="18" charset="0"/>
            </a:rPr>
            <a:t>lebih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diingat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oleh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konsumen</a:t>
          </a:r>
          <a:endParaRPr lang="en-US" sz="1600" kern="1200" dirty="0" smtClean="0">
            <a:latin typeface="Constantia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latin typeface="Constantia" pitchFamily="18" charset="0"/>
          </a:endParaRPr>
        </a:p>
      </dsp:txBody>
      <dsp:txXfrm rot="10800000">
        <a:off x="0" y="1981933"/>
        <a:ext cx="3806681" cy="1189160"/>
      </dsp:txXfrm>
    </dsp:sp>
    <dsp:sp modelId="{1F57D9FC-A7B3-4697-AE29-92890A2F0C62}">
      <dsp:nvSpPr>
        <dsp:cNvPr id="0" name=""/>
        <dsp:cNvSpPr/>
      </dsp:nvSpPr>
      <dsp:spPr>
        <a:xfrm rot="5400000">
          <a:off x="4917248" y="474980"/>
          <a:ext cx="1585547" cy="380668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onstantia" pitchFamily="18" charset="0"/>
            </a:rPr>
            <a:t>PUBLIC RELATION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Constantia" pitchFamily="18" charset="0"/>
            </a:rPr>
            <a:t>Publikasi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kegiatan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pelayanan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terhadap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masyarakat</a:t>
          </a:r>
          <a:r>
            <a:rPr lang="en-US" sz="1600" kern="1200" dirty="0" smtClean="0">
              <a:latin typeface="Constantia" pitchFamily="18" charset="0"/>
            </a:rPr>
            <a:t> </a:t>
          </a:r>
          <a:r>
            <a:rPr lang="en-US" sz="1600" kern="1200" dirty="0" err="1" smtClean="0">
              <a:latin typeface="Constantia" pitchFamily="18" charset="0"/>
            </a:rPr>
            <a:t>umum</a:t>
          </a:r>
          <a:endParaRPr lang="en-US" sz="1600" kern="1200" dirty="0">
            <a:latin typeface="Constantia" pitchFamily="18" charset="0"/>
          </a:endParaRPr>
        </a:p>
      </dsp:txBody>
      <dsp:txXfrm rot="-5400000">
        <a:off x="3806681" y="1981933"/>
        <a:ext cx="3806681" cy="1189160"/>
      </dsp:txXfrm>
    </dsp:sp>
    <dsp:sp modelId="{8F0BCB43-A16A-4F60-A067-27B1BE837D14}">
      <dsp:nvSpPr>
        <dsp:cNvPr id="0" name=""/>
        <dsp:cNvSpPr/>
      </dsp:nvSpPr>
      <dsp:spPr>
        <a:xfrm>
          <a:off x="2755306" y="1189160"/>
          <a:ext cx="2284008" cy="792773"/>
        </a:xfrm>
        <a:prstGeom prst="round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latin typeface="Constantia" pitchFamily="18" charset="0"/>
            </a:rPr>
            <a:t>Promotion</a:t>
          </a:r>
          <a:endParaRPr lang="en-US" sz="1600" kern="1200" dirty="0">
            <a:latin typeface="Constantia" pitchFamily="18" charset="0"/>
          </a:endParaRPr>
        </a:p>
      </dsp:txBody>
      <dsp:txXfrm>
        <a:off x="2794006" y="1227860"/>
        <a:ext cx="2206608" cy="715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microsoft.com/office/2007/relationships/media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1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KEWIRAUSAHAAN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Astri</a:t>
            </a:r>
            <a:r>
              <a:rPr lang="en-US" sz="2000" dirty="0" smtClean="0"/>
              <a:t> </a:t>
            </a:r>
            <a:r>
              <a:rPr lang="en-US" sz="2000" dirty="0" err="1" smtClean="0"/>
              <a:t>Ghina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dirty="0" smtClean="0"/>
              <a:t>E-mail: astri.ghina24@gmail.com</a:t>
            </a:r>
          </a:p>
          <a:p>
            <a:r>
              <a:rPr lang="en-US" dirty="0" smtClean="0"/>
              <a:t>Blog: aghina.staff.telkomuniversity.ac.id</a:t>
            </a:r>
          </a:p>
          <a:p>
            <a:r>
              <a:rPr lang="en-US" dirty="0" err="1" smtClean="0"/>
              <a:t>Whatsapp</a:t>
            </a:r>
            <a:r>
              <a:rPr lang="en-US" dirty="0" smtClean="0"/>
              <a:t>: 082233887886</a:t>
            </a:r>
          </a:p>
          <a:p>
            <a:r>
              <a:rPr lang="en-US" dirty="0" smtClean="0"/>
              <a:t>Line id: </a:t>
            </a:r>
            <a:r>
              <a:rPr lang="en-US" dirty="0" err="1" smtClean="0"/>
              <a:t>astri.ghina</a:t>
            </a:r>
            <a:endParaRPr lang="en-US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PRODUCT</a:t>
            </a:r>
            <a:endParaRPr lang="id-ID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99160" y="2727960"/>
            <a:ext cx="7696200" cy="1771650"/>
          </a:xfrm>
          <a:prstGeom prst="rect">
            <a:avLst/>
          </a:prstGeom>
          <a:solidFill>
            <a:srgbClr val="F0F8F9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Produk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berjalan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melalui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berbagai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tingkatan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i="1" dirty="0">
                <a:solidFill>
                  <a:srgbClr val="002060"/>
                </a:solidFill>
                <a:latin typeface="Arial Black" pitchFamily="34" charset="0"/>
              </a:rPr>
              <a:t>Product Life Cycle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(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daur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hidup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produk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) 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menunjukkan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tahapan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dari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pertumbuhan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dapat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memberi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gambaran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manajemen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perusahaan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untuk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mengambil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keputusan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apakah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produk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tersebut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akan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dilanjutkan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atau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tidak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dan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kapan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produk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baru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harus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 Black" pitchFamily="34" charset="0"/>
              </a:rPr>
              <a:t>diperkenalkan</a:t>
            </a:r>
            <a:r>
              <a:rPr lang="en-US" dirty="0">
                <a:solidFill>
                  <a:srgbClr val="002060"/>
                </a:solidFill>
                <a:latin typeface="Arial Black" pitchFamily="34" charset="0"/>
              </a:rPr>
              <a:t>. </a:t>
            </a:r>
          </a:p>
        </p:txBody>
      </p:sp>
      <p:pic>
        <p:nvPicPr>
          <p:cNvPr id="5" name="Picture 1" descr="Product life 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560070"/>
            <a:ext cx="5257800" cy="1771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912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39"/>
            <a:ext cx="4900618" cy="857250"/>
          </a:xfrm>
        </p:spPr>
        <p:txBody>
          <a:bodyPr/>
          <a:lstStyle/>
          <a:p>
            <a:r>
              <a:rPr lang="id-ID" dirty="0" smtClean="0"/>
              <a:t>PRICE</a:t>
            </a:r>
            <a:endParaRPr lang="id-ID" dirty="0"/>
          </a:p>
        </p:txBody>
      </p:sp>
      <p:grpSp>
        <p:nvGrpSpPr>
          <p:cNvPr id="6" name="Group 5"/>
          <p:cNvGrpSpPr/>
          <p:nvPr/>
        </p:nvGrpSpPr>
        <p:grpSpPr>
          <a:xfrm>
            <a:off x="1799250" y="520722"/>
            <a:ext cx="3606816" cy="1209984"/>
            <a:chOff x="2743199" y="408582"/>
            <a:chExt cx="2641600" cy="962025"/>
          </a:xfrm>
        </p:grpSpPr>
        <p:sp>
          <p:nvSpPr>
            <p:cNvPr id="13" name="Rounded Rectangle 12"/>
            <p:cNvSpPr/>
            <p:nvPr/>
          </p:nvSpPr>
          <p:spPr>
            <a:xfrm>
              <a:off x="2743199" y="408582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790161" y="455544"/>
              <a:ext cx="2547676" cy="868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rgbClr val="002060"/>
                  </a:solidFill>
                  <a:latin typeface="Arial Black" pitchFamily="34" charset="0"/>
                </a:rPr>
                <a:t>Cost Based Pricing</a:t>
              </a:r>
              <a:endParaRPr lang="en-US" sz="2800" kern="1200" dirty="0">
                <a:solidFill>
                  <a:srgbClr val="002060"/>
                </a:solidFill>
                <a:latin typeface="Arial Black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85095" y="1844292"/>
            <a:ext cx="3606816" cy="1294518"/>
            <a:chOff x="2743199" y="1376687"/>
            <a:chExt cx="2641600" cy="1029236"/>
          </a:xfrm>
        </p:grpSpPr>
        <p:sp>
          <p:nvSpPr>
            <p:cNvPr id="11" name="Rounded Rectangle 10"/>
            <p:cNvSpPr/>
            <p:nvPr/>
          </p:nvSpPr>
          <p:spPr>
            <a:xfrm>
              <a:off x="2743199" y="1376687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6"/>
            <p:cNvSpPr/>
            <p:nvPr/>
          </p:nvSpPr>
          <p:spPr>
            <a:xfrm>
              <a:off x="2790161" y="1537822"/>
              <a:ext cx="2547676" cy="868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rgbClr val="002060"/>
                  </a:solidFill>
                  <a:latin typeface="Arial Black" pitchFamily="34" charset="0"/>
                </a:rPr>
                <a:t>Value Based Pricing</a:t>
              </a:r>
              <a:endParaRPr lang="en-US" sz="2800" kern="1200" dirty="0">
                <a:solidFill>
                  <a:srgbClr val="002060"/>
                </a:solidFill>
                <a:latin typeface="Arial Black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57686" y="3239675"/>
            <a:ext cx="3606816" cy="1209984"/>
            <a:chOff x="2743199" y="2573139"/>
            <a:chExt cx="2641600" cy="962025"/>
          </a:xfrm>
        </p:grpSpPr>
        <p:sp>
          <p:nvSpPr>
            <p:cNvPr id="9" name="Rounded Rectangle 8"/>
            <p:cNvSpPr/>
            <p:nvPr/>
          </p:nvSpPr>
          <p:spPr>
            <a:xfrm>
              <a:off x="2743199" y="2573139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ed Rectangle 8"/>
            <p:cNvSpPr/>
            <p:nvPr/>
          </p:nvSpPr>
          <p:spPr>
            <a:xfrm>
              <a:off x="2790161" y="2620101"/>
              <a:ext cx="2547676" cy="868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rgbClr val="002060"/>
                  </a:solidFill>
                  <a:latin typeface="Arial Black" pitchFamily="34" charset="0"/>
                </a:rPr>
                <a:t>Competition Based Pricing</a:t>
              </a:r>
              <a:endParaRPr lang="en-US" sz="2800" kern="1200" dirty="0">
                <a:solidFill>
                  <a:srgbClr val="002060"/>
                </a:solidFill>
                <a:latin typeface="Arial Black" pitchFamily="34" charset="0"/>
              </a:endParaRPr>
            </a:p>
          </p:txBody>
        </p:sp>
      </p:grpSp>
      <p:pic>
        <p:nvPicPr>
          <p:cNvPr id="3074" name="Picture 2" descr="Hasil gambar untuk pr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55505">
            <a:off x="172682" y="3357875"/>
            <a:ext cx="4047965" cy="1285884"/>
          </a:xfrm>
          <a:prstGeom prst="rect">
            <a:avLst/>
          </a:prstGeom>
          <a:noFill/>
        </p:spPr>
      </p:pic>
      <p:sp>
        <p:nvSpPr>
          <p:cNvPr id="3076" name="AutoShape 4" descr="Hasil gambar untuk price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78" name="AutoShape 6" descr="Hasil gambar untuk price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3080" name="Picture 8" descr="Hasil gambar untuk pr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4058" y="107139"/>
            <a:ext cx="2577099" cy="1821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916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PLACE</a:t>
            </a:r>
            <a:endParaRPr lang="id-ID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30334466"/>
              </p:ext>
            </p:extLst>
          </p:nvPr>
        </p:nvGraphicFramePr>
        <p:xfrm>
          <a:off x="695356" y="1017050"/>
          <a:ext cx="7772400" cy="344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6729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PROMOTION</a:t>
            </a:r>
            <a:endParaRPr lang="id-ID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73299173"/>
              </p:ext>
            </p:extLst>
          </p:nvPr>
        </p:nvGraphicFramePr>
        <p:xfrm>
          <a:off x="746760" y="1172306"/>
          <a:ext cx="7613362" cy="3171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6" name="AutoShape 2" descr="Hasil gambar untuk promotio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1000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Aspek</a:t>
            </a:r>
            <a:r>
              <a:rPr lang="en-US" dirty="0" smtClean="0"/>
              <a:t> </a:t>
            </a:r>
            <a:r>
              <a:rPr lang="en-US" dirty="0" err="1" smtClean="0"/>
              <a:t>pasar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9394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Capaian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memahami</a:t>
            </a:r>
            <a:r>
              <a:rPr lang="en-US" dirty="0" smtClean="0"/>
              <a:t> </a:t>
            </a:r>
            <a:r>
              <a:rPr lang="en-US" dirty="0" err="1" smtClean="0"/>
              <a:t>aspek-aspek</a:t>
            </a:r>
            <a:r>
              <a:rPr lang="en-US" dirty="0" smtClean="0"/>
              <a:t> </a:t>
            </a:r>
            <a:r>
              <a:rPr lang="en-US" dirty="0" err="1" smtClean="0"/>
              <a:t>pasar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umum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4035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PENDAHULUAN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id-ID" dirty="0"/>
              <a:t>Salah satu aspek terpenting dari kewirausahaan</a:t>
            </a:r>
          </a:p>
          <a:p>
            <a:pPr>
              <a:buFont typeface="Wingdings" pitchFamily="2" charset="2"/>
              <a:buChar char="q"/>
            </a:pPr>
            <a:r>
              <a:rPr lang="id-ID" dirty="0"/>
              <a:t>Cara berfikir: pemasaran dulu atau produksi dulu?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11210" y="1760495"/>
            <a:ext cx="7786742" cy="3357586"/>
            <a:chOff x="642910" y="3429000"/>
            <a:chExt cx="7786742" cy="3357586"/>
          </a:xfrm>
        </p:grpSpPr>
        <p:pic>
          <p:nvPicPr>
            <p:cNvPr id="5" name="Picture 2" descr="Hasil gambar untuk animasi orang berpiki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57554" y="3652777"/>
              <a:ext cx="2571768" cy="3133809"/>
            </a:xfrm>
            <a:prstGeom prst="rect">
              <a:avLst/>
            </a:prstGeom>
            <a:noFill/>
          </p:spPr>
        </p:pic>
        <p:sp>
          <p:nvSpPr>
            <p:cNvPr id="6" name="Cloud Callout 5"/>
            <p:cNvSpPr/>
            <p:nvPr/>
          </p:nvSpPr>
          <p:spPr>
            <a:xfrm>
              <a:off x="5572132" y="3429000"/>
              <a:ext cx="2857520" cy="1143008"/>
            </a:xfrm>
            <a:prstGeom prst="cloudCallout">
              <a:avLst>
                <a:gd name="adj1" fmla="val -38966"/>
                <a:gd name="adj2" fmla="val 6365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 smtClean="0">
                  <a:solidFill>
                    <a:schemeClr val="tx1"/>
                  </a:solidFill>
                </a:rPr>
                <a:t>PRODUKSI</a:t>
              </a:r>
              <a:endParaRPr lang="id-ID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Cloud Callout 6"/>
            <p:cNvSpPr/>
            <p:nvPr/>
          </p:nvSpPr>
          <p:spPr>
            <a:xfrm flipH="1">
              <a:off x="642910" y="3571876"/>
              <a:ext cx="2867044" cy="1428760"/>
            </a:xfrm>
            <a:prstGeom prst="cloudCallout">
              <a:avLst>
                <a:gd name="adj1" fmla="val -42542"/>
                <a:gd name="adj2" fmla="val 6365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 smtClean="0">
                  <a:solidFill>
                    <a:schemeClr val="tx1"/>
                  </a:solidFill>
                </a:rPr>
                <a:t>PEMASARAN</a:t>
              </a:r>
              <a:endParaRPr lang="id-ID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07593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Pengertian</a:t>
            </a:r>
            <a:r>
              <a:rPr lang="en-US" dirty="0" smtClean="0"/>
              <a:t> </a:t>
            </a:r>
            <a:r>
              <a:rPr lang="en-US" dirty="0" err="1" smtClean="0"/>
              <a:t>pemasaran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err="1"/>
              <a:t>Kotler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Lane (2007): </a:t>
            </a:r>
            <a:r>
              <a:rPr lang="en-US" dirty="0" err="1"/>
              <a:t>Pemasaran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proses </a:t>
            </a:r>
            <a:r>
              <a:rPr lang="en-US" dirty="0" err="1"/>
              <a:t>sosial</a:t>
            </a:r>
            <a:r>
              <a:rPr lang="en-US" dirty="0"/>
              <a:t> yang di </a:t>
            </a:r>
            <a:r>
              <a:rPr lang="en-US" dirty="0" err="1"/>
              <a:t>dalamnya</a:t>
            </a:r>
            <a:r>
              <a:rPr lang="en-US" dirty="0"/>
              <a:t> </a:t>
            </a:r>
            <a:r>
              <a:rPr lang="en-US" dirty="0" err="1"/>
              <a:t>individu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butuhkan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inginkan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menciptakan</a:t>
            </a:r>
            <a:r>
              <a:rPr lang="en-US" dirty="0"/>
              <a:t>, </a:t>
            </a:r>
            <a:r>
              <a:rPr lang="en-US" dirty="0" err="1"/>
              <a:t>menawarkan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bebas</a:t>
            </a:r>
            <a:r>
              <a:rPr lang="en-US" dirty="0"/>
              <a:t> </a:t>
            </a:r>
            <a:r>
              <a:rPr lang="en-US" dirty="0" err="1"/>
              <a:t>mempertukarkan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yang </a:t>
            </a:r>
            <a:r>
              <a:rPr lang="en-US" dirty="0" err="1"/>
              <a:t>bernilai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lain.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Ducker (1954): </a:t>
            </a:r>
            <a:r>
              <a:rPr lang="en-US" dirty="0" err="1"/>
              <a:t>Pemasaran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sekedar</a:t>
            </a:r>
            <a:r>
              <a:rPr lang="en-US" dirty="0"/>
              <a:t> </a:t>
            </a:r>
            <a:r>
              <a:rPr lang="en-US" dirty="0" err="1"/>
              <a:t>perluasan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penjualan</a:t>
            </a:r>
            <a:r>
              <a:rPr lang="en-US" dirty="0"/>
              <a:t>, </a:t>
            </a:r>
            <a:r>
              <a:rPr lang="en-US" dirty="0" err="1"/>
              <a:t>pemasaran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sekali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keseluruhan</a:t>
            </a:r>
            <a:r>
              <a:rPr lang="en-US" dirty="0"/>
              <a:t> </a:t>
            </a:r>
            <a:r>
              <a:rPr lang="en-US" dirty="0" err="1"/>
              <a:t>bisnis</a:t>
            </a:r>
            <a:r>
              <a:rPr lang="en-US" dirty="0"/>
              <a:t> yang </a:t>
            </a:r>
            <a:r>
              <a:rPr lang="en-US" dirty="0" err="1"/>
              <a:t>dilihat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sudut</a:t>
            </a:r>
            <a:r>
              <a:rPr lang="en-US" dirty="0"/>
              <a:t> </a:t>
            </a:r>
            <a:r>
              <a:rPr lang="en-US" dirty="0" err="1"/>
              <a:t>pandang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yang </a:t>
            </a:r>
            <a:r>
              <a:rPr lang="en-US" dirty="0" err="1"/>
              <a:t>dicapai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sudut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9430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Apa</a:t>
            </a:r>
            <a:r>
              <a:rPr lang="en-US" dirty="0" smtClean="0"/>
              <a:t> yang </a:t>
            </a:r>
            <a:r>
              <a:rPr lang="en-US" dirty="0" err="1" smtClean="0"/>
              <a:t>dipasarkan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err="1"/>
              <a:t>Pemasaran</a:t>
            </a:r>
            <a:r>
              <a:rPr lang="en-US" dirty="0"/>
              <a:t> </a:t>
            </a:r>
            <a:r>
              <a:rPr lang="en-US" dirty="0" err="1"/>
              <a:t>Barang</a:t>
            </a:r>
            <a:r>
              <a:rPr lang="en-US" dirty="0"/>
              <a:t> </a:t>
            </a:r>
            <a:r>
              <a:rPr lang="en-US" dirty="0" err="1"/>
              <a:t>Konsumsi</a:t>
            </a:r>
            <a:r>
              <a:rPr lang="en-US" dirty="0"/>
              <a:t> (Consumers </a:t>
            </a:r>
            <a:r>
              <a:rPr lang="en-US" dirty="0" smtClean="0"/>
              <a:t>Goods), </a:t>
            </a:r>
            <a:r>
              <a:rPr lang="en-US" dirty="0" err="1" smtClean="0"/>
              <a:t>yaitu</a:t>
            </a:r>
            <a:r>
              <a:rPr lang="en-US" dirty="0" smtClean="0"/>
              <a:t> </a:t>
            </a:r>
            <a:r>
              <a:rPr lang="en-US" dirty="0" err="1"/>
              <a:t>produk</a:t>
            </a:r>
            <a:r>
              <a:rPr lang="en-US" dirty="0"/>
              <a:t> yang </a:t>
            </a:r>
            <a:r>
              <a:rPr lang="en-US" dirty="0" err="1"/>
              <a:t>dibeli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pribadi</a:t>
            </a:r>
            <a:r>
              <a:rPr lang="en-US" dirty="0"/>
              <a:t>. </a:t>
            </a:r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dirty="0" err="1"/>
              <a:t>sepatu</a:t>
            </a:r>
            <a:r>
              <a:rPr lang="en-US" dirty="0"/>
              <a:t>, </a:t>
            </a:r>
            <a:r>
              <a:rPr lang="en-US" dirty="0" err="1"/>
              <a:t>makanan</a:t>
            </a:r>
            <a:r>
              <a:rPr lang="en-US" dirty="0"/>
              <a:t>, </a:t>
            </a:r>
            <a:r>
              <a:rPr lang="en-US" dirty="0" err="1"/>
              <a:t>baju</a:t>
            </a:r>
            <a:r>
              <a:rPr lang="en-US" dirty="0"/>
              <a:t>, </a:t>
            </a:r>
            <a:r>
              <a:rPr lang="en-US" dirty="0" err="1"/>
              <a:t>dsb</a:t>
            </a:r>
            <a:r>
              <a:rPr lang="en-US" dirty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dirty="0" err="1"/>
              <a:t>Pemasaran</a:t>
            </a:r>
            <a:r>
              <a:rPr lang="en-US" dirty="0"/>
              <a:t> </a:t>
            </a:r>
            <a:r>
              <a:rPr lang="en-US" dirty="0" err="1"/>
              <a:t>Barang</a:t>
            </a:r>
            <a:r>
              <a:rPr lang="en-US" dirty="0"/>
              <a:t> </a:t>
            </a:r>
            <a:r>
              <a:rPr lang="en-US" dirty="0" err="1"/>
              <a:t>Industri</a:t>
            </a:r>
            <a:r>
              <a:rPr lang="en-US" dirty="0"/>
              <a:t> (Industrial </a:t>
            </a:r>
            <a:r>
              <a:rPr lang="en-US" dirty="0" smtClean="0"/>
              <a:t>Goods), </a:t>
            </a:r>
            <a:r>
              <a:rPr lang="en-US" dirty="0" err="1" smtClean="0"/>
              <a:t>yaitu</a:t>
            </a:r>
            <a:r>
              <a:rPr lang="en-US" dirty="0" smtClean="0"/>
              <a:t> </a:t>
            </a:r>
            <a:r>
              <a:rPr lang="en-US" dirty="0" err="1"/>
              <a:t>produk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perusahaan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memproduksi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lain. </a:t>
            </a:r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baku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err="1"/>
              <a:t>Pemasaran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Jasa</a:t>
            </a:r>
            <a:r>
              <a:rPr lang="en-US" dirty="0"/>
              <a:t> (Service</a:t>
            </a:r>
            <a:r>
              <a:rPr lang="en-US" dirty="0" smtClean="0"/>
              <a:t>), </a:t>
            </a:r>
            <a:r>
              <a:rPr lang="en-US" dirty="0" err="1" smtClean="0"/>
              <a:t>yaitu</a:t>
            </a:r>
            <a:r>
              <a:rPr lang="en-US" dirty="0" smtClean="0"/>
              <a:t> </a:t>
            </a:r>
            <a:r>
              <a:rPr lang="en-US" dirty="0" err="1"/>
              <a:t>produk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nyata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keahlian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dibeli</a:t>
            </a:r>
            <a:r>
              <a:rPr lang="en-US" dirty="0"/>
              <a:t>. </a:t>
            </a:r>
            <a:r>
              <a:rPr lang="en-US" dirty="0" err="1"/>
              <a:t>Contoh</a:t>
            </a:r>
            <a:r>
              <a:rPr lang="en-US" dirty="0"/>
              <a:t>: salon, </a:t>
            </a:r>
            <a:r>
              <a:rPr lang="en-US" dirty="0" err="1"/>
              <a:t>bengkel</a:t>
            </a:r>
            <a:r>
              <a:rPr lang="en-US" dirty="0"/>
              <a:t>, </a:t>
            </a:r>
            <a:r>
              <a:rPr lang="en-US" dirty="0" err="1"/>
              <a:t>ojeg</a:t>
            </a:r>
            <a:r>
              <a:rPr lang="en-US" dirty="0"/>
              <a:t> </a:t>
            </a:r>
            <a:r>
              <a:rPr lang="en-US" dirty="0" err="1"/>
              <a:t>dsb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err="1"/>
              <a:t>Pemasaran</a:t>
            </a:r>
            <a:r>
              <a:rPr lang="en-US" dirty="0"/>
              <a:t> </a:t>
            </a:r>
            <a:r>
              <a:rPr lang="en-US" dirty="0" err="1" smtClean="0"/>
              <a:t>Gagasan</a:t>
            </a:r>
            <a:r>
              <a:rPr lang="en-US" dirty="0" smtClean="0"/>
              <a:t>, </a:t>
            </a:r>
            <a:r>
              <a:rPr lang="en-US" dirty="0" err="1" smtClean="0"/>
              <a:t>yaitu</a:t>
            </a:r>
            <a:r>
              <a:rPr lang="en-US" dirty="0" smtClean="0"/>
              <a:t> </a:t>
            </a:r>
            <a:r>
              <a:rPr lang="en-US" dirty="0" err="1"/>
              <a:t>promosi</a:t>
            </a:r>
            <a:r>
              <a:rPr lang="en-US" dirty="0"/>
              <a:t> </a:t>
            </a:r>
            <a:r>
              <a:rPr lang="en-US" dirty="0" err="1"/>
              <a:t>gagasan</a:t>
            </a:r>
            <a:r>
              <a:rPr lang="en-US" dirty="0"/>
              <a:t>, </a:t>
            </a:r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dirty="0" err="1"/>
              <a:t>gagasan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  (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), </a:t>
            </a:r>
            <a:r>
              <a:rPr lang="en-US" dirty="0" err="1"/>
              <a:t>motivasi</a:t>
            </a:r>
            <a:r>
              <a:rPr lang="en-US" dirty="0"/>
              <a:t> </a:t>
            </a:r>
            <a:r>
              <a:rPr lang="en-US" dirty="0" err="1"/>
              <a:t>dsb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6329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Strategi</a:t>
            </a:r>
            <a:r>
              <a:rPr lang="en-US" dirty="0" smtClean="0"/>
              <a:t> </a:t>
            </a:r>
            <a:r>
              <a:rPr lang="en-US" dirty="0" err="1" smtClean="0"/>
              <a:t>pemasaran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penetrasi</a:t>
            </a:r>
            <a:r>
              <a:rPr lang="en-US" dirty="0"/>
              <a:t> </a:t>
            </a:r>
            <a:r>
              <a:rPr lang="en-US" dirty="0" err="1"/>
              <a:t>pasar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pasar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produk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err="1"/>
              <a:t>Segmentasi</a:t>
            </a:r>
            <a:r>
              <a:rPr lang="en-US" dirty="0"/>
              <a:t> </a:t>
            </a:r>
            <a:r>
              <a:rPr lang="en-US" dirty="0" err="1"/>
              <a:t>pasar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20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Segmentation-Targeting-Positioning (STP)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74800" y="1203312"/>
            <a:ext cx="6921500" cy="3686188"/>
            <a:chOff x="1000100" y="1571612"/>
            <a:chExt cx="7429552" cy="4929222"/>
          </a:xfrm>
        </p:grpSpPr>
        <p:sp>
          <p:nvSpPr>
            <p:cNvPr id="5" name="Down Arrow 4"/>
            <p:cNvSpPr/>
            <p:nvPr/>
          </p:nvSpPr>
          <p:spPr>
            <a:xfrm>
              <a:off x="1071538" y="1571612"/>
              <a:ext cx="7358114" cy="1714512"/>
            </a:xfrm>
            <a:prstGeom prst="downArrow">
              <a:avLst>
                <a:gd name="adj1" fmla="val 80277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Segmentasi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.</a:t>
              </a:r>
            </a:p>
            <a:p>
              <a:pPr algn="ctr">
                <a:defRPr/>
              </a:pPr>
              <a:r>
                <a:rPr lang="en-US" sz="1400" dirty="0" err="1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Membagi</a:t>
              </a:r>
              <a:r>
                <a:rPr lang="en-US" sz="1400" dirty="0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 </a:t>
              </a:r>
              <a:r>
                <a:rPr lang="en-US" sz="1400" dirty="0" err="1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atau</a:t>
              </a:r>
              <a:r>
                <a:rPr lang="en-US" sz="1400" dirty="0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mengelompokkan</a:t>
              </a:r>
              <a:r>
                <a:rPr lang="en-US" sz="1400" dirty="0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pasar</a:t>
              </a:r>
              <a:r>
                <a:rPr lang="en-US" sz="1400" dirty="0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ke</a:t>
              </a:r>
              <a:r>
                <a:rPr lang="en-US" sz="1400" dirty="0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dalam</a:t>
              </a:r>
              <a:r>
                <a:rPr lang="en-US" sz="1400" dirty="0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beberapa</a:t>
              </a:r>
              <a:r>
                <a:rPr lang="en-US" sz="1400" dirty="0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segme</a:t>
              </a:r>
              <a:r>
                <a:rPr lang="id-ID" sz="1400" dirty="0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n</a:t>
              </a:r>
              <a:endParaRPr lang="en-US" sz="1400" dirty="0">
                <a:solidFill>
                  <a:srgbClr val="333300"/>
                </a:solidFill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6" name="Down Arrow 5"/>
            <p:cNvSpPr/>
            <p:nvPr/>
          </p:nvSpPr>
          <p:spPr>
            <a:xfrm>
              <a:off x="1000100" y="3214686"/>
              <a:ext cx="7358114" cy="1714512"/>
            </a:xfrm>
            <a:prstGeom prst="downArrow">
              <a:avLst>
                <a:gd name="adj1" fmla="val 76135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Targeting</a:t>
              </a:r>
            </a:p>
            <a:p>
              <a:pPr algn="ctr">
                <a:defRPr/>
              </a:pP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Memilih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satu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atau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lebih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segmen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pasar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yang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dijadikan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target </a:t>
              </a:r>
              <a:r>
                <a:rPr lang="en-US" sz="1400" dirty="0" err="1" smtClean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pasar</a:t>
              </a:r>
              <a:endParaRPr lang="en-US" sz="1400" dirty="0">
                <a:solidFill>
                  <a:srgbClr val="333300"/>
                </a:solidFill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>
              <a:off x="1071538" y="4786322"/>
              <a:ext cx="7358114" cy="1714512"/>
            </a:xfrm>
            <a:prstGeom prst="downArrow">
              <a:avLst>
                <a:gd name="adj1" fmla="val 77688"/>
                <a:gd name="adj2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Positioning</a:t>
              </a:r>
            </a:p>
            <a:p>
              <a:pPr algn="ctr">
                <a:defRPr/>
              </a:pP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Upaya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mengkomunikasikan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konsep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produk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 agar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masuk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ke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dalam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benak</a:t>
              </a:r>
              <a:r>
                <a:rPr lang="en-US" sz="1400" dirty="0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333300"/>
                  </a:solidFill>
                  <a:latin typeface="Arial Black" pitchFamily="34" charset="0"/>
                  <a:cs typeface="Arial" charset="0"/>
                </a:rPr>
                <a:t>konsumen</a:t>
              </a:r>
              <a:endParaRPr lang="en-US" sz="1400" dirty="0">
                <a:solidFill>
                  <a:srgbClr val="333300"/>
                </a:solidFill>
                <a:latin typeface="Arial Black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00577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Taktik</a:t>
            </a:r>
            <a:r>
              <a:rPr lang="en-US" dirty="0" smtClean="0"/>
              <a:t> </a:t>
            </a:r>
            <a:r>
              <a:rPr lang="en-US" dirty="0" err="1" smtClean="0"/>
              <a:t>pemasaran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783387"/>
              </p:ext>
            </p:extLst>
          </p:nvPr>
        </p:nvGraphicFramePr>
        <p:xfrm>
          <a:off x="1158240" y="1316990"/>
          <a:ext cx="771144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7920"/>
                <a:gridCol w="2733040"/>
                <a:gridCol w="25704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DIFFERENSIASI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BAURAN PEMASARAN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PENJUALAN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Product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Fitur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dirty="0" smtClean="0"/>
                        <a:t>Selling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Benefit Selling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Price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Solution Selling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Promotion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42211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MultimediaChoreography</Template>
  <TotalTime>0</TotalTime>
  <Words>473</Words>
  <Application>Microsoft Office PowerPoint</Application>
  <PresentationFormat>On-screen Show (16:9)</PresentationFormat>
  <Paragraphs>81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MultimediaChoreography</vt:lpstr>
      <vt:lpstr>KEWIRAUSAHAAN</vt:lpstr>
      <vt:lpstr>Aspek pasar</vt:lpstr>
      <vt:lpstr>Capaian pembelajaran</vt:lpstr>
      <vt:lpstr>PENDAHULUAN</vt:lpstr>
      <vt:lpstr>Pengertian pemasaran</vt:lpstr>
      <vt:lpstr>Apa yang dipasarkan</vt:lpstr>
      <vt:lpstr>Strategi pemasaran</vt:lpstr>
      <vt:lpstr>Segmentation-Targeting-Positioning (STP) </vt:lpstr>
      <vt:lpstr>Taktik pemasaran</vt:lpstr>
      <vt:lpstr>PRODUCT</vt:lpstr>
      <vt:lpstr>PRICE</vt:lpstr>
      <vt:lpstr>PLACE</vt:lpstr>
      <vt:lpstr>PROMOTION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2016-09-05T04:28:34Z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