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60" r:id="rId3"/>
    <p:sldId id="275" r:id="rId4"/>
    <p:sldId id="276" r:id="rId5"/>
    <p:sldId id="278" r:id="rId6"/>
    <p:sldId id="279" r:id="rId7"/>
    <p:sldId id="288" r:id="rId8"/>
    <p:sldId id="281" r:id="rId9"/>
    <p:sldId id="282" r:id="rId10"/>
    <p:sldId id="289" r:id="rId11"/>
    <p:sldId id="285" r:id="rId12"/>
    <p:sldId id="286" r:id="rId13"/>
    <p:sldId id="287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88087" autoAdjust="0"/>
  </p:normalViewPr>
  <p:slideViewPr>
    <p:cSldViewPr snapToGrid="0">
      <p:cViewPr>
        <p:scale>
          <a:sx n="50" d="100"/>
          <a:sy n="50" d="100"/>
        </p:scale>
        <p:origin x="-1186" y="-240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F66836-1BBB-4404-A535-4243DB298F7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A5CD43-ADF4-4817-A29C-797C94E24134}">
      <dgm:prSet phldrT="[Text]"/>
      <dgm:spPr/>
      <dgm:t>
        <a:bodyPr/>
        <a:lstStyle/>
        <a:p>
          <a:r>
            <a:rPr lang="en-US" dirty="0" smtClean="0"/>
            <a:t>Director</a:t>
          </a:r>
          <a:endParaRPr lang="en-US" dirty="0"/>
        </a:p>
      </dgm:t>
    </dgm:pt>
    <dgm:pt modelId="{AAB2028E-C97E-44B1-B77A-6AF13C7052CF}" type="parTrans" cxnId="{14C1BB7C-CC44-49A7-AB83-4C054900EF5C}">
      <dgm:prSet/>
      <dgm:spPr/>
      <dgm:t>
        <a:bodyPr/>
        <a:lstStyle/>
        <a:p>
          <a:endParaRPr lang="en-US"/>
        </a:p>
      </dgm:t>
    </dgm:pt>
    <dgm:pt modelId="{3ACDB7EA-5709-4CA6-87BD-444F62DAEBE9}" type="sibTrans" cxnId="{14C1BB7C-CC44-49A7-AB83-4C054900EF5C}">
      <dgm:prSet/>
      <dgm:spPr/>
      <dgm:t>
        <a:bodyPr/>
        <a:lstStyle/>
        <a:p>
          <a:endParaRPr lang="en-US"/>
        </a:p>
      </dgm:t>
    </dgm:pt>
    <dgm:pt modelId="{CFBF86E1-2621-47D3-B4E9-D34590520DED}">
      <dgm:prSet phldrT="[Text]"/>
      <dgm:spPr/>
      <dgm:t>
        <a:bodyPr/>
        <a:lstStyle/>
        <a:p>
          <a:r>
            <a:rPr lang="en-US" dirty="0" smtClean="0"/>
            <a:t>Operation Manager</a:t>
          </a:r>
          <a:endParaRPr lang="en-US" dirty="0"/>
        </a:p>
      </dgm:t>
    </dgm:pt>
    <dgm:pt modelId="{0A7F9F3B-534A-43E7-A5DA-47E764E48C6D}" type="parTrans" cxnId="{C5F3FFC8-50FE-464A-A1E5-5446CA5D2B7A}">
      <dgm:prSet/>
      <dgm:spPr/>
      <dgm:t>
        <a:bodyPr/>
        <a:lstStyle/>
        <a:p>
          <a:endParaRPr lang="en-US"/>
        </a:p>
      </dgm:t>
    </dgm:pt>
    <dgm:pt modelId="{1C8856D4-176C-41D4-92AD-B83924870A1A}" type="sibTrans" cxnId="{C5F3FFC8-50FE-464A-A1E5-5446CA5D2B7A}">
      <dgm:prSet/>
      <dgm:spPr/>
      <dgm:t>
        <a:bodyPr/>
        <a:lstStyle/>
        <a:p>
          <a:endParaRPr lang="en-US"/>
        </a:p>
      </dgm:t>
    </dgm:pt>
    <dgm:pt modelId="{46A73A14-C68F-441D-9790-0A0820B8C893}">
      <dgm:prSet phldrT="[Text]"/>
      <dgm:spPr/>
      <dgm:t>
        <a:bodyPr/>
        <a:lstStyle/>
        <a:p>
          <a:r>
            <a:rPr lang="en-US" dirty="0" smtClean="0"/>
            <a:t>Operation Staff</a:t>
          </a:r>
          <a:endParaRPr lang="en-US" dirty="0"/>
        </a:p>
      </dgm:t>
    </dgm:pt>
    <dgm:pt modelId="{BF7C6BC1-FF26-438C-92B2-53FE8BB11C73}" type="parTrans" cxnId="{F6982AF0-F539-4755-9381-E8ECD18E49DF}">
      <dgm:prSet/>
      <dgm:spPr/>
      <dgm:t>
        <a:bodyPr/>
        <a:lstStyle/>
        <a:p>
          <a:endParaRPr lang="en-US"/>
        </a:p>
      </dgm:t>
    </dgm:pt>
    <dgm:pt modelId="{AF2765E6-2AF1-490F-BE9D-69F0C233915E}" type="sibTrans" cxnId="{F6982AF0-F539-4755-9381-E8ECD18E49DF}">
      <dgm:prSet/>
      <dgm:spPr/>
      <dgm:t>
        <a:bodyPr/>
        <a:lstStyle/>
        <a:p>
          <a:endParaRPr lang="en-US"/>
        </a:p>
      </dgm:t>
    </dgm:pt>
    <dgm:pt modelId="{0128564E-3D76-4C71-97D0-BEA89D0FEAC8}">
      <dgm:prSet phldrT="[Text]"/>
      <dgm:spPr/>
      <dgm:t>
        <a:bodyPr/>
        <a:lstStyle/>
        <a:p>
          <a:r>
            <a:rPr lang="en-US" dirty="0" smtClean="0"/>
            <a:t>Marketing Manager</a:t>
          </a:r>
          <a:endParaRPr lang="en-US" dirty="0"/>
        </a:p>
      </dgm:t>
    </dgm:pt>
    <dgm:pt modelId="{87217502-CC5E-470B-970B-87E7F7C24BFE}" type="parTrans" cxnId="{519E0D7A-3BED-4D8C-AEC0-F858F51B7542}">
      <dgm:prSet/>
      <dgm:spPr/>
      <dgm:t>
        <a:bodyPr/>
        <a:lstStyle/>
        <a:p>
          <a:endParaRPr lang="en-US"/>
        </a:p>
      </dgm:t>
    </dgm:pt>
    <dgm:pt modelId="{E378F672-90FB-4A6A-8F87-E8C83C088D6B}" type="sibTrans" cxnId="{519E0D7A-3BED-4D8C-AEC0-F858F51B7542}">
      <dgm:prSet/>
      <dgm:spPr/>
      <dgm:t>
        <a:bodyPr/>
        <a:lstStyle/>
        <a:p>
          <a:endParaRPr lang="en-US"/>
        </a:p>
      </dgm:t>
    </dgm:pt>
    <dgm:pt modelId="{0E623B70-5D82-4DCA-890C-07CCBE5531DD}">
      <dgm:prSet phldrT="[Text]"/>
      <dgm:spPr/>
      <dgm:t>
        <a:bodyPr/>
        <a:lstStyle/>
        <a:p>
          <a:r>
            <a:rPr lang="en-US" dirty="0" smtClean="0"/>
            <a:t>Marketing Staff</a:t>
          </a:r>
          <a:endParaRPr lang="en-US" dirty="0"/>
        </a:p>
      </dgm:t>
    </dgm:pt>
    <dgm:pt modelId="{5CFB43D7-D448-4BC5-855B-48E455E9A5EB}" type="parTrans" cxnId="{D0710779-82A6-4E2A-B67B-00D75F50CC82}">
      <dgm:prSet/>
      <dgm:spPr/>
      <dgm:t>
        <a:bodyPr/>
        <a:lstStyle/>
        <a:p>
          <a:endParaRPr lang="en-US"/>
        </a:p>
      </dgm:t>
    </dgm:pt>
    <dgm:pt modelId="{18192E01-AD48-495C-917E-9A35A3129B80}" type="sibTrans" cxnId="{D0710779-82A6-4E2A-B67B-00D75F50CC82}">
      <dgm:prSet/>
      <dgm:spPr/>
      <dgm:t>
        <a:bodyPr/>
        <a:lstStyle/>
        <a:p>
          <a:endParaRPr lang="en-US"/>
        </a:p>
      </dgm:t>
    </dgm:pt>
    <dgm:pt modelId="{834F02E3-515E-4107-9DB5-4492BC6B5AE6}">
      <dgm:prSet/>
      <dgm:spPr/>
      <dgm:t>
        <a:bodyPr/>
        <a:lstStyle/>
        <a:p>
          <a:r>
            <a:rPr lang="en-US" dirty="0" smtClean="0"/>
            <a:t>Finance Manager</a:t>
          </a:r>
          <a:endParaRPr lang="en-US" dirty="0"/>
        </a:p>
      </dgm:t>
    </dgm:pt>
    <dgm:pt modelId="{AE30AFC3-B5F1-4557-AF26-3FECB382FA5A}" type="parTrans" cxnId="{53DF7E02-F36D-49E8-B8F6-9553B0A876EF}">
      <dgm:prSet/>
      <dgm:spPr/>
      <dgm:t>
        <a:bodyPr/>
        <a:lstStyle/>
        <a:p>
          <a:endParaRPr lang="en-US"/>
        </a:p>
      </dgm:t>
    </dgm:pt>
    <dgm:pt modelId="{EA7B3C0F-44CE-4E93-A5A5-5355B11C2E97}" type="sibTrans" cxnId="{53DF7E02-F36D-49E8-B8F6-9553B0A876EF}">
      <dgm:prSet/>
      <dgm:spPr/>
      <dgm:t>
        <a:bodyPr/>
        <a:lstStyle/>
        <a:p>
          <a:endParaRPr lang="en-US"/>
        </a:p>
      </dgm:t>
    </dgm:pt>
    <dgm:pt modelId="{62F92426-41FA-44A8-B677-6B1318B47586}">
      <dgm:prSet/>
      <dgm:spPr/>
      <dgm:t>
        <a:bodyPr/>
        <a:lstStyle/>
        <a:p>
          <a:r>
            <a:rPr lang="en-US" dirty="0" smtClean="0"/>
            <a:t>HRD Manager</a:t>
          </a:r>
          <a:endParaRPr lang="en-US" dirty="0"/>
        </a:p>
      </dgm:t>
    </dgm:pt>
    <dgm:pt modelId="{E45643A0-2F94-4AEB-A434-2BF881DB4DE9}" type="parTrans" cxnId="{8129160B-11EE-430B-8566-2596A4A23D8B}">
      <dgm:prSet/>
      <dgm:spPr/>
      <dgm:t>
        <a:bodyPr/>
        <a:lstStyle/>
        <a:p>
          <a:endParaRPr lang="en-US"/>
        </a:p>
      </dgm:t>
    </dgm:pt>
    <dgm:pt modelId="{57A7A934-CC13-4F6B-9240-B0FE9C3DA373}" type="sibTrans" cxnId="{8129160B-11EE-430B-8566-2596A4A23D8B}">
      <dgm:prSet/>
      <dgm:spPr/>
      <dgm:t>
        <a:bodyPr/>
        <a:lstStyle/>
        <a:p>
          <a:endParaRPr lang="en-US"/>
        </a:p>
      </dgm:t>
    </dgm:pt>
    <dgm:pt modelId="{903B237C-E2F4-4AA5-A82A-589A40D55C8A}">
      <dgm:prSet/>
      <dgm:spPr/>
      <dgm:t>
        <a:bodyPr/>
        <a:lstStyle/>
        <a:p>
          <a:r>
            <a:rPr lang="en-US" dirty="0" smtClean="0"/>
            <a:t>Finance Staff</a:t>
          </a:r>
          <a:endParaRPr lang="en-US" dirty="0"/>
        </a:p>
      </dgm:t>
    </dgm:pt>
    <dgm:pt modelId="{EF28B2B3-6606-4335-A68C-7E3D3AD7B4E8}" type="parTrans" cxnId="{B8549DBB-02AA-4E6B-A5BF-F3F5518CF487}">
      <dgm:prSet/>
      <dgm:spPr/>
      <dgm:t>
        <a:bodyPr/>
        <a:lstStyle/>
        <a:p>
          <a:endParaRPr lang="en-US"/>
        </a:p>
      </dgm:t>
    </dgm:pt>
    <dgm:pt modelId="{21E1EAB7-8C32-4269-96A5-18D5F8DFF791}" type="sibTrans" cxnId="{B8549DBB-02AA-4E6B-A5BF-F3F5518CF487}">
      <dgm:prSet/>
      <dgm:spPr/>
      <dgm:t>
        <a:bodyPr/>
        <a:lstStyle/>
        <a:p>
          <a:endParaRPr lang="en-US"/>
        </a:p>
      </dgm:t>
    </dgm:pt>
    <dgm:pt modelId="{E93FCCD9-AA6D-4033-A729-E7C439752997}">
      <dgm:prSet/>
      <dgm:spPr/>
      <dgm:t>
        <a:bodyPr/>
        <a:lstStyle/>
        <a:p>
          <a:r>
            <a:rPr lang="en-US" dirty="0" smtClean="0"/>
            <a:t>HRD Staff</a:t>
          </a:r>
          <a:endParaRPr lang="en-US" dirty="0"/>
        </a:p>
      </dgm:t>
    </dgm:pt>
    <dgm:pt modelId="{4588DC51-638C-47CF-B0F7-E03627A95254}" type="parTrans" cxnId="{D6D2CACE-EF5B-4F22-8754-3606ECE8EFDB}">
      <dgm:prSet/>
      <dgm:spPr/>
      <dgm:t>
        <a:bodyPr/>
        <a:lstStyle/>
        <a:p>
          <a:endParaRPr lang="en-US"/>
        </a:p>
      </dgm:t>
    </dgm:pt>
    <dgm:pt modelId="{C521AB56-7ACA-4C62-B841-D102DEB584AB}" type="sibTrans" cxnId="{D6D2CACE-EF5B-4F22-8754-3606ECE8EFDB}">
      <dgm:prSet/>
      <dgm:spPr/>
      <dgm:t>
        <a:bodyPr/>
        <a:lstStyle/>
        <a:p>
          <a:endParaRPr lang="en-US"/>
        </a:p>
      </dgm:t>
    </dgm:pt>
    <dgm:pt modelId="{9DA3BEAA-3567-479A-B16B-BCF7CCEC9953}" type="pres">
      <dgm:prSet presAssocID="{8AF66836-1BBB-4404-A535-4243DB298F7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98D8119-2370-4139-987B-8C8B3665329A}" type="pres">
      <dgm:prSet presAssocID="{89A5CD43-ADF4-4817-A29C-797C94E24134}" presName="hierRoot1" presStyleCnt="0"/>
      <dgm:spPr/>
    </dgm:pt>
    <dgm:pt modelId="{E84A83DB-C85C-4B6F-B351-73393A17E7B5}" type="pres">
      <dgm:prSet presAssocID="{89A5CD43-ADF4-4817-A29C-797C94E24134}" presName="composite" presStyleCnt="0"/>
      <dgm:spPr/>
    </dgm:pt>
    <dgm:pt modelId="{D906E4B9-E1BD-45BB-934F-25D971EFB9BB}" type="pres">
      <dgm:prSet presAssocID="{89A5CD43-ADF4-4817-A29C-797C94E24134}" presName="background" presStyleLbl="node0" presStyleIdx="0" presStyleCnt="1"/>
      <dgm:spPr/>
    </dgm:pt>
    <dgm:pt modelId="{AAD643F6-E001-40C6-8D9D-E6C0593AE24A}" type="pres">
      <dgm:prSet presAssocID="{89A5CD43-ADF4-4817-A29C-797C94E24134}" presName="text" presStyleLbl="fgAcc0" presStyleIdx="0" presStyleCnt="1">
        <dgm:presLayoutVars>
          <dgm:chPref val="3"/>
        </dgm:presLayoutVars>
      </dgm:prSet>
      <dgm:spPr/>
    </dgm:pt>
    <dgm:pt modelId="{1A9BA4A1-134D-4659-AF38-4CA89132797B}" type="pres">
      <dgm:prSet presAssocID="{89A5CD43-ADF4-4817-A29C-797C94E24134}" presName="hierChild2" presStyleCnt="0"/>
      <dgm:spPr/>
    </dgm:pt>
    <dgm:pt modelId="{CC9AB88F-BCC1-4A28-856A-963AFBC599A0}" type="pres">
      <dgm:prSet presAssocID="{0A7F9F3B-534A-43E7-A5DA-47E764E48C6D}" presName="Name10" presStyleLbl="parChTrans1D2" presStyleIdx="0" presStyleCnt="4"/>
      <dgm:spPr/>
    </dgm:pt>
    <dgm:pt modelId="{9EBFE8E8-1EE8-4666-A422-C316F1DD651E}" type="pres">
      <dgm:prSet presAssocID="{CFBF86E1-2621-47D3-B4E9-D34590520DED}" presName="hierRoot2" presStyleCnt="0"/>
      <dgm:spPr/>
    </dgm:pt>
    <dgm:pt modelId="{F938FBE7-87DE-4F55-8549-4F9067A1BD54}" type="pres">
      <dgm:prSet presAssocID="{CFBF86E1-2621-47D3-B4E9-D34590520DED}" presName="composite2" presStyleCnt="0"/>
      <dgm:spPr/>
    </dgm:pt>
    <dgm:pt modelId="{70B6DFF7-7968-47C3-B04B-B5EC264F4DF4}" type="pres">
      <dgm:prSet presAssocID="{CFBF86E1-2621-47D3-B4E9-D34590520DED}" presName="background2" presStyleLbl="node2" presStyleIdx="0" presStyleCnt="4"/>
      <dgm:spPr/>
    </dgm:pt>
    <dgm:pt modelId="{CC03B6F6-F5CA-48D9-8489-B38380DCADB4}" type="pres">
      <dgm:prSet presAssocID="{CFBF86E1-2621-47D3-B4E9-D34590520DED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F57587-C1C5-49AB-9BBA-42BFE382A304}" type="pres">
      <dgm:prSet presAssocID="{CFBF86E1-2621-47D3-B4E9-D34590520DED}" presName="hierChild3" presStyleCnt="0"/>
      <dgm:spPr/>
    </dgm:pt>
    <dgm:pt modelId="{D1B4D4C5-B51C-47DD-9BFF-3FFF7E0A9273}" type="pres">
      <dgm:prSet presAssocID="{BF7C6BC1-FF26-438C-92B2-53FE8BB11C73}" presName="Name17" presStyleLbl="parChTrans1D3" presStyleIdx="0" presStyleCnt="4"/>
      <dgm:spPr/>
    </dgm:pt>
    <dgm:pt modelId="{C2FB6A95-85E3-44BE-817F-B12A240E369D}" type="pres">
      <dgm:prSet presAssocID="{46A73A14-C68F-441D-9790-0A0820B8C893}" presName="hierRoot3" presStyleCnt="0"/>
      <dgm:spPr/>
    </dgm:pt>
    <dgm:pt modelId="{D44F18BF-87C1-4D04-9696-0144F078E3CF}" type="pres">
      <dgm:prSet presAssocID="{46A73A14-C68F-441D-9790-0A0820B8C893}" presName="composite3" presStyleCnt="0"/>
      <dgm:spPr/>
    </dgm:pt>
    <dgm:pt modelId="{1705F8D5-994B-4347-AF57-9480505AD0CF}" type="pres">
      <dgm:prSet presAssocID="{46A73A14-C68F-441D-9790-0A0820B8C893}" presName="background3" presStyleLbl="node3" presStyleIdx="0" presStyleCnt="4"/>
      <dgm:spPr/>
    </dgm:pt>
    <dgm:pt modelId="{7735D489-2646-42DC-B714-A5EF7EE3235C}" type="pres">
      <dgm:prSet presAssocID="{46A73A14-C68F-441D-9790-0A0820B8C893}" presName="text3" presStyleLbl="fgAcc3" presStyleIdx="0" presStyleCnt="4">
        <dgm:presLayoutVars>
          <dgm:chPref val="3"/>
        </dgm:presLayoutVars>
      </dgm:prSet>
      <dgm:spPr/>
    </dgm:pt>
    <dgm:pt modelId="{9B186E48-A3B0-40A2-A812-6CC80A240C3D}" type="pres">
      <dgm:prSet presAssocID="{46A73A14-C68F-441D-9790-0A0820B8C893}" presName="hierChild4" presStyleCnt="0"/>
      <dgm:spPr/>
    </dgm:pt>
    <dgm:pt modelId="{3791DD7E-597D-4B0C-8F48-8CE0557B78C1}" type="pres">
      <dgm:prSet presAssocID="{87217502-CC5E-470B-970B-87E7F7C24BFE}" presName="Name10" presStyleLbl="parChTrans1D2" presStyleIdx="1" presStyleCnt="4"/>
      <dgm:spPr/>
    </dgm:pt>
    <dgm:pt modelId="{86D51AA6-3954-4C7C-9484-B62CF01EE1C8}" type="pres">
      <dgm:prSet presAssocID="{0128564E-3D76-4C71-97D0-BEA89D0FEAC8}" presName="hierRoot2" presStyleCnt="0"/>
      <dgm:spPr/>
    </dgm:pt>
    <dgm:pt modelId="{ED51D241-BA10-4352-8178-043A2ADEE9DD}" type="pres">
      <dgm:prSet presAssocID="{0128564E-3D76-4C71-97D0-BEA89D0FEAC8}" presName="composite2" presStyleCnt="0"/>
      <dgm:spPr/>
    </dgm:pt>
    <dgm:pt modelId="{31CCA47C-6287-454C-BFCD-AFE8B8FEC40A}" type="pres">
      <dgm:prSet presAssocID="{0128564E-3D76-4C71-97D0-BEA89D0FEAC8}" presName="background2" presStyleLbl="node2" presStyleIdx="1" presStyleCnt="4"/>
      <dgm:spPr/>
    </dgm:pt>
    <dgm:pt modelId="{602E6E84-4742-4B80-A59E-14AB070A05AD}" type="pres">
      <dgm:prSet presAssocID="{0128564E-3D76-4C71-97D0-BEA89D0FEAC8}" presName="text2" presStyleLbl="fgAcc2" presStyleIdx="1" presStyleCnt="4">
        <dgm:presLayoutVars>
          <dgm:chPref val="3"/>
        </dgm:presLayoutVars>
      </dgm:prSet>
      <dgm:spPr/>
    </dgm:pt>
    <dgm:pt modelId="{992AE1AA-5925-4A1C-ABE9-7F71ED0B2569}" type="pres">
      <dgm:prSet presAssocID="{0128564E-3D76-4C71-97D0-BEA89D0FEAC8}" presName="hierChild3" presStyleCnt="0"/>
      <dgm:spPr/>
    </dgm:pt>
    <dgm:pt modelId="{74B9D0DC-7224-45DB-916E-69382D38FC4E}" type="pres">
      <dgm:prSet presAssocID="{5CFB43D7-D448-4BC5-855B-48E455E9A5EB}" presName="Name17" presStyleLbl="parChTrans1D3" presStyleIdx="1" presStyleCnt="4"/>
      <dgm:spPr/>
    </dgm:pt>
    <dgm:pt modelId="{F3369355-32F5-455D-966E-EB0194C8DE07}" type="pres">
      <dgm:prSet presAssocID="{0E623B70-5D82-4DCA-890C-07CCBE5531DD}" presName="hierRoot3" presStyleCnt="0"/>
      <dgm:spPr/>
    </dgm:pt>
    <dgm:pt modelId="{CFEA8A13-340D-4572-881B-3A7A1476DE74}" type="pres">
      <dgm:prSet presAssocID="{0E623B70-5D82-4DCA-890C-07CCBE5531DD}" presName="composite3" presStyleCnt="0"/>
      <dgm:spPr/>
    </dgm:pt>
    <dgm:pt modelId="{02CB5156-5A84-409A-A6E2-AD32DBF190A5}" type="pres">
      <dgm:prSet presAssocID="{0E623B70-5D82-4DCA-890C-07CCBE5531DD}" presName="background3" presStyleLbl="node3" presStyleIdx="1" presStyleCnt="4"/>
      <dgm:spPr/>
    </dgm:pt>
    <dgm:pt modelId="{EF6D58B9-2685-48C3-96E3-49707647B194}" type="pres">
      <dgm:prSet presAssocID="{0E623B70-5D82-4DCA-890C-07CCBE5531DD}" presName="text3" presStyleLbl="fgAcc3" presStyleIdx="1" presStyleCnt="4">
        <dgm:presLayoutVars>
          <dgm:chPref val="3"/>
        </dgm:presLayoutVars>
      </dgm:prSet>
      <dgm:spPr/>
    </dgm:pt>
    <dgm:pt modelId="{EBB4F255-D601-4893-A706-97B892BDD1D8}" type="pres">
      <dgm:prSet presAssocID="{0E623B70-5D82-4DCA-890C-07CCBE5531DD}" presName="hierChild4" presStyleCnt="0"/>
      <dgm:spPr/>
    </dgm:pt>
    <dgm:pt modelId="{11E6D0B0-A43C-415F-8E9A-990A28189990}" type="pres">
      <dgm:prSet presAssocID="{AE30AFC3-B5F1-4557-AF26-3FECB382FA5A}" presName="Name10" presStyleLbl="parChTrans1D2" presStyleIdx="2" presStyleCnt="4"/>
      <dgm:spPr/>
    </dgm:pt>
    <dgm:pt modelId="{3B3B231D-CB90-4073-9E4A-FE8375465635}" type="pres">
      <dgm:prSet presAssocID="{834F02E3-515E-4107-9DB5-4492BC6B5AE6}" presName="hierRoot2" presStyleCnt="0"/>
      <dgm:spPr/>
    </dgm:pt>
    <dgm:pt modelId="{52F2880F-6F6E-4ED5-9FCF-69CDC7AC1065}" type="pres">
      <dgm:prSet presAssocID="{834F02E3-515E-4107-9DB5-4492BC6B5AE6}" presName="composite2" presStyleCnt="0"/>
      <dgm:spPr/>
    </dgm:pt>
    <dgm:pt modelId="{5EC06510-15F9-4F27-8349-B018C7E51F95}" type="pres">
      <dgm:prSet presAssocID="{834F02E3-515E-4107-9DB5-4492BC6B5AE6}" presName="background2" presStyleLbl="node2" presStyleIdx="2" presStyleCnt="4"/>
      <dgm:spPr/>
    </dgm:pt>
    <dgm:pt modelId="{22417C18-429E-4F16-8D81-5F219961E693}" type="pres">
      <dgm:prSet presAssocID="{834F02E3-515E-4107-9DB5-4492BC6B5AE6}" presName="text2" presStyleLbl="fgAcc2" presStyleIdx="2" presStyleCnt="4">
        <dgm:presLayoutVars>
          <dgm:chPref val="3"/>
        </dgm:presLayoutVars>
      </dgm:prSet>
      <dgm:spPr/>
    </dgm:pt>
    <dgm:pt modelId="{57019C04-ED3E-45CA-83D2-77EAE5EF7B38}" type="pres">
      <dgm:prSet presAssocID="{834F02E3-515E-4107-9DB5-4492BC6B5AE6}" presName="hierChild3" presStyleCnt="0"/>
      <dgm:spPr/>
    </dgm:pt>
    <dgm:pt modelId="{2D56C48F-764F-47D5-9C23-84FD3E82BA61}" type="pres">
      <dgm:prSet presAssocID="{EF28B2B3-6606-4335-A68C-7E3D3AD7B4E8}" presName="Name17" presStyleLbl="parChTrans1D3" presStyleIdx="2" presStyleCnt="4"/>
      <dgm:spPr/>
    </dgm:pt>
    <dgm:pt modelId="{8755EE63-6BFE-4013-A517-F17F69509423}" type="pres">
      <dgm:prSet presAssocID="{903B237C-E2F4-4AA5-A82A-589A40D55C8A}" presName="hierRoot3" presStyleCnt="0"/>
      <dgm:spPr/>
    </dgm:pt>
    <dgm:pt modelId="{3C8EAF2C-4F37-4143-BF74-F5CF9577D058}" type="pres">
      <dgm:prSet presAssocID="{903B237C-E2F4-4AA5-A82A-589A40D55C8A}" presName="composite3" presStyleCnt="0"/>
      <dgm:spPr/>
    </dgm:pt>
    <dgm:pt modelId="{9369EE56-D75F-4570-803C-834670422CD2}" type="pres">
      <dgm:prSet presAssocID="{903B237C-E2F4-4AA5-A82A-589A40D55C8A}" presName="background3" presStyleLbl="node3" presStyleIdx="2" presStyleCnt="4"/>
      <dgm:spPr/>
    </dgm:pt>
    <dgm:pt modelId="{E7AF3394-1983-472A-A0B4-E00969BA81D1}" type="pres">
      <dgm:prSet presAssocID="{903B237C-E2F4-4AA5-A82A-589A40D55C8A}" presName="text3" presStyleLbl="fgAcc3" presStyleIdx="2" presStyleCnt="4">
        <dgm:presLayoutVars>
          <dgm:chPref val="3"/>
        </dgm:presLayoutVars>
      </dgm:prSet>
      <dgm:spPr/>
    </dgm:pt>
    <dgm:pt modelId="{595F0B1A-642C-4B46-A14D-46D33073125D}" type="pres">
      <dgm:prSet presAssocID="{903B237C-E2F4-4AA5-A82A-589A40D55C8A}" presName="hierChild4" presStyleCnt="0"/>
      <dgm:spPr/>
    </dgm:pt>
    <dgm:pt modelId="{30E34A19-F7EA-43D7-9D53-2F2F43CD9AEA}" type="pres">
      <dgm:prSet presAssocID="{E45643A0-2F94-4AEB-A434-2BF881DB4DE9}" presName="Name10" presStyleLbl="parChTrans1D2" presStyleIdx="3" presStyleCnt="4"/>
      <dgm:spPr/>
    </dgm:pt>
    <dgm:pt modelId="{FE5408A3-98DD-4576-9DAC-4B2F1AF06BAD}" type="pres">
      <dgm:prSet presAssocID="{62F92426-41FA-44A8-B677-6B1318B47586}" presName="hierRoot2" presStyleCnt="0"/>
      <dgm:spPr/>
    </dgm:pt>
    <dgm:pt modelId="{E7EB9D3C-CB22-4A5D-98F1-99278DDD57C4}" type="pres">
      <dgm:prSet presAssocID="{62F92426-41FA-44A8-B677-6B1318B47586}" presName="composite2" presStyleCnt="0"/>
      <dgm:spPr/>
    </dgm:pt>
    <dgm:pt modelId="{DBE8E512-3518-46E0-A19F-0BC4E316FE14}" type="pres">
      <dgm:prSet presAssocID="{62F92426-41FA-44A8-B677-6B1318B47586}" presName="background2" presStyleLbl="node2" presStyleIdx="3" presStyleCnt="4"/>
      <dgm:spPr/>
    </dgm:pt>
    <dgm:pt modelId="{0DBE4815-3797-4CC8-9B6B-081BC3E4F38B}" type="pres">
      <dgm:prSet presAssocID="{62F92426-41FA-44A8-B677-6B1318B47586}" presName="text2" presStyleLbl="fgAcc2" presStyleIdx="3" presStyleCnt="4">
        <dgm:presLayoutVars>
          <dgm:chPref val="3"/>
        </dgm:presLayoutVars>
      </dgm:prSet>
      <dgm:spPr/>
    </dgm:pt>
    <dgm:pt modelId="{AB4C7E2C-325E-4670-ACCC-57B6CC7DFA3F}" type="pres">
      <dgm:prSet presAssocID="{62F92426-41FA-44A8-B677-6B1318B47586}" presName="hierChild3" presStyleCnt="0"/>
      <dgm:spPr/>
    </dgm:pt>
    <dgm:pt modelId="{9ED29866-1712-4728-B789-A670576BFC86}" type="pres">
      <dgm:prSet presAssocID="{4588DC51-638C-47CF-B0F7-E03627A95254}" presName="Name17" presStyleLbl="parChTrans1D3" presStyleIdx="3" presStyleCnt="4"/>
      <dgm:spPr/>
    </dgm:pt>
    <dgm:pt modelId="{BD572E81-EEEE-4A08-8F2E-37EB99D87114}" type="pres">
      <dgm:prSet presAssocID="{E93FCCD9-AA6D-4033-A729-E7C439752997}" presName="hierRoot3" presStyleCnt="0"/>
      <dgm:spPr/>
    </dgm:pt>
    <dgm:pt modelId="{43AABADD-3E0A-4257-B1C9-194D57551230}" type="pres">
      <dgm:prSet presAssocID="{E93FCCD9-AA6D-4033-A729-E7C439752997}" presName="composite3" presStyleCnt="0"/>
      <dgm:spPr/>
    </dgm:pt>
    <dgm:pt modelId="{841FF71E-C4EA-4FA4-B780-BE0A1E7D06A3}" type="pres">
      <dgm:prSet presAssocID="{E93FCCD9-AA6D-4033-A729-E7C439752997}" presName="background3" presStyleLbl="node3" presStyleIdx="3" presStyleCnt="4"/>
      <dgm:spPr/>
    </dgm:pt>
    <dgm:pt modelId="{FCBFB748-88E9-44DC-93F4-5A55F2F0B6D1}" type="pres">
      <dgm:prSet presAssocID="{E93FCCD9-AA6D-4033-A729-E7C439752997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B96C5B-D2F1-4F4D-95E7-CAA42358A5E7}" type="pres">
      <dgm:prSet presAssocID="{E93FCCD9-AA6D-4033-A729-E7C439752997}" presName="hierChild4" presStyleCnt="0"/>
      <dgm:spPr/>
    </dgm:pt>
  </dgm:ptLst>
  <dgm:cxnLst>
    <dgm:cxn modelId="{121D605C-9585-4530-8906-D5853B364B7F}" type="presOf" srcId="{AE30AFC3-B5F1-4557-AF26-3FECB382FA5A}" destId="{11E6D0B0-A43C-415F-8E9A-990A28189990}" srcOrd="0" destOrd="0" presId="urn:microsoft.com/office/officeart/2005/8/layout/hierarchy1"/>
    <dgm:cxn modelId="{C5F3FFC8-50FE-464A-A1E5-5446CA5D2B7A}" srcId="{89A5CD43-ADF4-4817-A29C-797C94E24134}" destId="{CFBF86E1-2621-47D3-B4E9-D34590520DED}" srcOrd="0" destOrd="0" parTransId="{0A7F9F3B-534A-43E7-A5DA-47E764E48C6D}" sibTransId="{1C8856D4-176C-41D4-92AD-B83924870A1A}"/>
    <dgm:cxn modelId="{EBCA06CE-8873-4D1A-A72D-9C14B03F7CAF}" type="presOf" srcId="{E45643A0-2F94-4AEB-A434-2BF881DB4DE9}" destId="{30E34A19-F7EA-43D7-9D53-2F2F43CD9AEA}" srcOrd="0" destOrd="0" presId="urn:microsoft.com/office/officeart/2005/8/layout/hierarchy1"/>
    <dgm:cxn modelId="{FC8F0E35-570A-40F0-AD7C-4B7AF25A7370}" type="presOf" srcId="{5CFB43D7-D448-4BC5-855B-48E455E9A5EB}" destId="{74B9D0DC-7224-45DB-916E-69382D38FC4E}" srcOrd="0" destOrd="0" presId="urn:microsoft.com/office/officeart/2005/8/layout/hierarchy1"/>
    <dgm:cxn modelId="{52211724-0562-454B-9596-6C29A3EC219B}" type="presOf" srcId="{89A5CD43-ADF4-4817-A29C-797C94E24134}" destId="{AAD643F6-E001-40C6-8D9D-E6C0593AE24A}" srcOrd="0" destOrd="0" presId="urn:microsoft.com/office/officeart/2005/8/layout/hierarchy1"/>
    <dgm:cxn modelId="{36C6CD23-D39E-4A94-B001-2C8D9AF8B62E}" type="presOf" srcId="{E93FCCD9-AA6D-4033-A729-E7C439752997}" destId="{FCBFB748-88E9-44DC-93F4-5A55F2F0B6D1}" srcOrd="0" destOrd="0" presId="urn:microsoft.com/office/officeart/2005/8/layout/hierarchy1"/>
    <dgm:cxn modelId="{D6D2CACE-EF5B-4F22-8754-3606ECE8EFDB}" srcId="{62F92426-41FA-44A8-B677-6B1318B47586}" destId="{E93FCCD9-AA6D-4033-A729-E7C439752997}" srcOrd="0" destOrd="0" parTransId="{4588DC51-638C-47CF-B0F7-E03627A95254}" sibTransId="{C521AB56-7ACA-4C62-B841-D102DEB584AB}"/>
    <dgm:cxn modelId="{D0710779-82A6-4E2A-B67B-00D75F50CC82}" srcId="{0128564E-3D76-4C71-97D0-BEA89D0FEAC8}" destId="{0E623B70-5D82-4DCA-890C-07CCBE5531DD}" srcOrd="0" destOrd="0" parTransId="{5CFB43D7-D448-4BC5-855B-48E455E9A5EB}" sibTransId="{18192E01-AD48-495C-917E-9A35A3129B80}"/>
    <dgm:cxn modelId="{ADD08778-AEC2-405A-B4EC-89331CC61FFA}" type="presOf" srcId="{4588DC51-638C-47CF-B0F7-E03627A95254}" destId="{9ED29866-1712-4728-B789-A670576BFC86}" srcOrd="0" destOrd="0" presId="urn:microsoft.com/office/officeart/2005/8/layout/hierarchy1"/>
    <dgm:cxn modelId="{519E0D7A-3BED-4D8C-AEC0-F858F51B7542}" srcId="{89A5CD43-ADF4-4817-A29C-797C94E24134}" destId="{0128564E-3D76-4C71-97D0-BEA89D0FEAC8}" srcOrd="1" destOrd="0" parTransId="{87217502-CC5E-470B-970B-87E7F7C24BFE}" sibTransId="{E378F672-90FB-4A6A-8F87-E8C83C088D6B}"/>
    <dgm:cxn modelId="{C87D023E-C4C5-42F9-999D-930732550498}" type="presOf" srcId="{0128564E-3D76-4C71-97D0-BEA89D0FEAC8}" destId="{602E6E84-4742-4B80-A59E-14AB070A05AD}" srcOrd="0" destOrd="0" presId="urn:microsoft.com/office/officeart/2005/8/layout/hierarchy1"/>
    <dgm:cxn modelId="{897B2E83-1AD3-451E-B8D5-FB934DF403D1}" type="presOf" srcId="{EF28B2B3-6606-4335-A68C-7E3D3AD7B4E8}" destId="{2D56C48F-764F-47D5-9C23-84FD3E82BA61}" srcOrd="0" destOrd="0" presId="urn:microsoft.com/office/officeart/2005/8/layout/hierarchy1"/>
    <dgm:cxn modelId="{0DF009D2-7DBB-4A67-9E04-33809FF81A02}" type="presOf" srcId="{903B237C-E2F4-4AA5-A82A-589A40D55C8A}" destId="{E7AF3394-1983-472A-A0B4-E00969BA81D1}" srcOrd="0" destOrd="0" presId="urn:microsoft.com/office/officeart/2005/8/layout/hierarchy1"/>
    <dgm:cxn modelId="{F491E127-C3AE-49EB-8CD4-0DC3FAAFA7E1}" type="presOf" srcId="{62F92426-41FA-44A8-B677-6B1318B47586}" destId="{0DBE4815-3797-4CC8-9B6B-081BC3E4F38B}" srcOrd="0" destOrd="0" presId="urn:microsoft.com/office/officeart/2005/8/layout/hierarchy1"/>
    <dgm:cxn modelId="{17BE102D-B5E3-4C65-BD43-5C3612188D94}" type="presOf" srcId="{BF7C6BC1-FF26-438C-92B2-53FE8BB11C73}" destId="{D1B4D4C5-B51C-47DD-9BFF-3FFF7E0A9273}" srcOrd="0" destOrd="0" presId="urn:microsoft.com/office/officeart/2005/8/layout/hierarchy1"/>
    <dgm:cxn modelId="{4D723B1D-A145-49A6-918D-80E558A67C01}" type="presOf" srcId="{87217502-CC5E-470B-970B-87E7F7C24BFE}" destId="{3791DD7E-597D-4B0C-8F48-8CE0557B78C1}" srcOrd="0" destOrd="0" presId="urn:microsoft.com/office/officeart/2005/8/layout/hierarchy1"/>
    <dgm:cxn modelId="{20B6DF93-D598-472A-9AF3-096B1196D8D3}" type="presOf" srcId="{46A73A14-C68F-441D-9790-0A0820B8C893}" destId="{7735D489-2646-42DC-B714-A5EF7EE3235C}" srcOrd="0" destOrd="0" presId="urn:microsoft.com/office/officeart/2005/8/layout/hierarchy1"/>
    <dgm:cxn modelId="{14C1BB7C-CC44-49A7-AB83-4C054900EF5C}" srcId="{8AF66836-1BBB-4404-A535-4243DB298F76}" destId="{89A5CD43-ADF4-4817-A29C-797C94E24134}" srcOrd="0" destOrd="0" parTransId="{AAB2028E-C97E-44B1-B77A-6AF13C7052CF}" sibTransId="{3ACDB7EA-5709-4CA6-87BD-444F62DAEBE9}"/>
    <dgm:cxn modelId="{20B00D5A-1FFD-4CC2-BCCC-C18115FB014E}" type="presOf" srcId="{834F02E3-515E-4107-9DB5-4492BC6B5AE6}" destId="{22417C18-429E-4F16-8D81-5F219961E693}" srcOrd="0" destOrd="0" presId="urn:microsoft.com/office/officeart/2005/8/layout/hierarchy1"/>
    <dgm:cxn modelId="{7B88A1C0-7DF5-476C-84E6-23FBB7CFA1FB}" type="presOf" srcId="{8AF66836-1BBB-4404-A535-4243DB298F76}" destId="{9DA3BEAA-3567-479A-B16B-BCF7CCEC9953}" srcOrd="0" destOrd="0" presId="urn:microsoft.com/office/officeart/2005/8/layout/hierarchy1"/>
    <dgm:cxn modelId="{8129160B-11EE-430B-8566-2596A4A23D8B}" srcId="{89A5CD43-ADF4-4817-A29C-797C94E24134}" destId="{62F92426-41FA-44A8-B677-6B1318B47586}" srcOrd="3" destOrd="0" parTransId="{E45643A0-2F94-4AEB-A434-2BF881DB4DE9}" sibTransId="{57A7A934-CC13-4F6B-9240-B0FE9C3DA373}"/>
    <dgm:cxn modelId="{10C00E27-F5D7-416F-8772-FED6958F4B2E}" type="presOf" srcId="{CFBF86E1-2621-47D3-B4E9-D34590520DED}" destId="{CC03B6F6-F5CA-48D9-8489-B38380DCADB4}" srcOrd="0" destOrd="0" presId="urn:microsoft.com/office/officeart/2005/8/layout/hierarchy1"/>
    <dgm:cxn modelId="{F6982AF0-F539-4755-9381-E8ECD18E49DF}" srcId="{CFBF86E1-2621-47D3-B4E9-D34590520DED}" destId="{46A73A14-C68F-441D-9790-0A0820B8C893}" srcOrd="0" destOrd="0" parTransId="{BF7C6BC1-FF26-438C-92B2-53FE8BB11C73}" sibTransId="{AF2765E6-2AF1-490F-BE9D-69F0C233915E}"/>
    <dgm:cxn modelId="{911E0FBD-C7F9-4CA7-A744-9EA159E0E976}" type="presOf" srcId="{0A7F9F3B-534A-43E7-A5DA-47E764E48C6D}" destId="{CC9AB88F-BCC1-4A28-856A-963AFBC599A0}" srcOrd="0" destOrd="0" presId="urn:microsoft.com/office/officeart/2005/8/layout/hierarchy1"/>
    <dgm:cxn modelId="{48716A4E-0B4F-4DEC-8B7B-BFA7B6AE786B}" type="presOf" srcId="{0E623B70-5D82-4DCA-890C-07CCBE5531DD}" destId="{EF6D58B9-2685-48C3-96E3-49707647B194}" srcOrd="0" destOrd="0" presId="urn:microsoft.com/office/officeart/2005/8/layout/hierarchy1"/>
    <dgm:cxn modelId="{B8549DBB-02AA-4E6B-A5BF-F3F5518CF487}" srcId="{834F02E3-515E-4107-9DB5-4492BC6B5AE6}" destId="{903B237C-E2F4-4AA5-A82A-589A40D55C8A}" srcOrd="0" destOrd="0" parTransId="{EF28B2B3-6606-4335-A68C-7E3D3AD7B4E8}" sibTransId="{21E1EAB7-8C32-4269-96A5-18D5F8DFF791}"/>
    <dgm:cxn modelId="{53DF7E02-F36D-49E8-B8F6-9553B0A876EF}" srcId="{89A5CD43-ADF4-4817-A29C-797C94E24134}" destId="{834F02E3-515E-4107-9DB5-4492BC6B5AE6}" srcOrd="2" destOrd="0" parTransId="{AE30AFC3-B5F1-4557-AF26-3FECB382FA5A}" sibTransId="{EA7B3C0F-44CE-4E93-A5A5-5355B11C2E97}"/>
    <dgm:cxn modelId="{64F54D46-35BB-4C9E-99FB-0D8A4ECF6AB1}" type="presParOf" srcId="{9DA3BEAA-3567-479A-B16B-BCF7CCEC9953}" destId="{898D8119-2370-4139-987B-8C8B3665329A}" srcOrd="0" destOrd="0" presId="urn:microsoft.com/office/officeart/2005/8/layout/hierarchy1"/>
    <dgm:cxn modelId="{BC0F714B-5D02-4628-BA51-4D121CE24237}" type="presParOf" srcId="{898D8119-2370-4139-987B-8C8B3665329A}" destId="{E84A83DB-C85C-4B6F-B351-73393A17E7B5}" srcOrd="0" destOrd="0" presId="urn:microsoft.com/office/officeart/2005/8/layout/hierarchy1"/>
    <dgm:cxn modelId="{0457BE8B-0B56-425C-8A1D-71296786D317}" type="presParOf" srcId="{E84A83DB-C85C-4B6F-B351-73393A17E7B5}" destId="{D906E4B9-E1BD-45BB-934F-25D971EFB9BB}" srcOrd="0" destOrd="0" presId="urn:microsoft.com/office/officeart/2005/8/layout/hierarchy1"/>
    <dgm:cxn modelId="{D75886DC-E0CD-432E-B47E-CF36FE9A9375}" type="presParOf" srcId="{E84A83DB-C85C-4B6F-B351-73393A17E7B5}" destId="{AAD643F6-E001-40C6-8D9D-E6C0593AE24A}" srcOrd="1" destOrd="0" presId="urn:microsoft.com/office/officeart/2005/8/layout/hierarchy1"/>
    <dgm:cxn modelId="{4D8A5798-8884-4601-BE96-7291788B565E}" type="presParOf" srcId="{898D8119-2370-4139-987B-8C8B3665329A}" destId="{1A9BA4A1-134D-4659-AF38-4CA89132797B}" srcOrd="1" destOrd="0" presId="urn:microsoft.com/office/officeart/2005/8/layout/hierarchy1"/>
    <dgm:cxn modelId="{0A4A0A0D-AC09-40E6-BFD0-D3F26905FD20}" type="presParOf" srcId="{1A9BA4A1-134D-4659-AF38-4CA89132797B}" destId="{CC9AB88F-BCC1-4A28-856A-963AFBC599A0}" srcOrd="0" destOrd="0" presId="urn:microsoft.com/office/officeart/2005/8/layout/hierarchy1"/>
    <dgm:cxn modelId="{58E3B4BF-EC74-4A36-8244-07FB7C704B97}" type="presParOf" srcId="{1A9BA4A1-134D-4659-AF38-4CA89132797B}" destId="{9EBFE8E8-1EE8-4666-A422-C316F1DD651E}" srcOrd="1" destOrd="0" presId="urn:microsoft.com/office/officeart/2005/8/layout/hierarchy1"/>
    <dgm:cxn modelId="{F95F95F1-86DA-472A-AEEF-3E61B3437944}" type="presParOf" srcId="{9EBFE8E8-1EE8-4666-A422-C316F1DD651E}" destId="{F938FBE7-87DE-4F55-8549-4F9067A1BD54}" srcOrd="0" destOrd="0" presId="urn:microsoft.com/office/officeart/2005/8/layout/hierarchy1"/>
    <dgm:cxn modelId="{CB2CEB2E-CA47-4AA6-8297-7E1BB82C4719}" type="presParOf" srcId="{F938FBE7-87DE-4F55-8549-4F9067A1BD54}" destId="{70B6DFF7-7968-47C3-B04B-B5EC264F4DF4}" srcOrd="0" destOrd="0" presId="urn:microsoft.com/office/officeart/2005/8/layout/hierarchy1"/>
    <dgm:cxn modelId="{4416DA92-E796-4616-8383-C03F6251343A}" type="presParOf" srcId="{F938FBE7-87DE-4F55-8549-4F9067A1BD54}" destId="{CC03B6F6-F5CA-48D9-8489-B38380DCADB4}" srcOrd="1" destOrd="0" presId="urn:microsoft.com/office/officeart/2005/8/layout/hierarchy1"/>
    <dgm:cxn modelId="{D9C7D788-FFF1-4E61-93B9-AF4BC7707494}" type="presParOf" srcId="{9EBFE8E8-1EE8-4666-A422-C316F1DD651E}" destId="{32F57587-C1C5-49AB-9BBA-42BFE382A304}" srcOrd="1" destOrd="0" presId="urn:microsoft.com/office/officeart/2005/8/layout/hierarchy1"/>
    <dgm:cxn modelId="{DEAF6A8C-2324-4248-BDCF-5601B033332A}" type="presParOf" srcId="{32F57587-C1C5-49AB-9BBA-42BFE382A304}" destId="{D1B4D4C5-B51C-47DD-9BFF-3FFF7E0A9273}" srcOrd="0" destOrd="0" presId="urn:microsoft.com/office/officeart/2005/8/layout/hierarchy1"/>
    <dgm:cxn modelId="{DE9279D1-206A-4360-8F55-B10E6F615A7B}" type="presParOf" srcId="{32F57587-C1C5-49AB-9BBA-42BFE382A304}" destId="{C2FB6A95-85E3-44BE-817F-B12A240E369D}" srcOrd="1" destOrd="0" presId="urn:microsoft.com/office/officeart/2005/8/layout/hierarchy1"/>
    <dgm:cxn modelId="{1AF61D81-F192-419D-8614-82F485F5D5F4}" type="presParOf" srcId="{C2FB6A95-85E3-44BE-817F-B12A240E369D}" destId="{D44F18BF-87C1-4D04-9696-0144F078E3CF}" srcOrd="0" destOrd="0" presId="urn:microsoft.com/office/officeart/2005/8/layout/hierarchy1"/>
    <dgm:cxn modelId="{23C3BE17-810C-47D7-89D0-15346CE4FDDF}" type="presParOf" srcId="{D44F18BF-87C1-4D04-9696-0144F078E3CF}" destId="{1705F8D5-994B-4347-AF57-9480505AD0CF}" srcOrd="0" destOrd="0" presId="urn:microsoft.com/office/officeart/2005/8/layout/hierarchy1"/>
    <dgm:cxn modelId="{7F6AED84-9ABE-4295-908E-3133E4602429}" type="presParOf" srcId="{D44F18BF-87C1-4D04-9696-0144F078E3CF}" destId="{7735D489-2646-42DC-B714-A5EF7EE3235C}" srcOrd="1" destOrd="0" presId="urn:microsoft.com/office/officeart/2005/8/layout/hierarchy1"/>
    <dgm:cxn modelId="{31473125-832B-4336-AF47-B89EEB0258DA}" type="presParOf" srcId="{C2FB6A95-85E3-44BE-817F-B12A240E369D}" destId="{9B186E48-A3B0-40A2-A812-6CC80A240C3D}" srcOrd="1" destOrd="0" presId="urn:microsoft.com/office/officeart/2005/8/layout/hierarchy1"/>
    <dgm:cxn modelId="{433375B1-0E5C-4A58-B906-910CFBC5D0E4}" type="presParOf" srcId="{1A9BA4A1-134D-4659-AF38-4CA89132797B}" destId="{3791DD7E-597D-4B0C-8F48-8CE0557B78C1}" srcOrd="2" destOrd="0" presId="urn:microsoft.com/office/officeart/2005/8/layout/hierarchy1"/>
    <dgm:cxn modelId="{ECB3E1FB-3C61-4D47-A44B-520CE40A37A8}" type="presParOf" srcId="{1A9BA4A1-134D-4659-AF38-4CA89132797B}" destId="{86D51AA6-3954-4C7C-9484-B62CF01EE1C8}" srcOrd="3" destOrd="0" presId="urn:microsoft.com/office/officeart/2005/8/layout/hierarchy1"/>
    <dgm:cxn modelId="{9E890BCA-F934-4899-B5E8-4ADD0692F7B7}" type="presParOf" srcId="{86D51AA6-3954-4C7C-9484-B62CF01EE1C8}" destId="{ED51D241-BA10-4352-8178-043A2ADEE9DD}" srcOrd="0" destOrd="0" presId="urn:microsoft.com/office/officeart/2005/8/layout/hierarchy1"/>
    <dgm:cxn modelId="{F30FF893-45EB-4485-8045-183F527B5CF0}" type="presParOf" srcId="{ED51D241-BA10-4352-8178-043A2ADEE9DD}" destId="{31CCA47C-6287-454C-BFCD-AFE8B8FEC40A}" srcOrd="0" destOrd="0" presId="urn:microsoft.com/office/officeart/2005/8/layout/hierarchy1"/>
    <dgm:cxn modelId="{B7EAF4D2-9C9A-4F3F-98AF-3CF48E335ECB}" type="presParOf" srcId="{ED51D241-BA10-4352-8178-043A2ADEE9DD}" destId="{602E6E84-4742-4B80-A59E-14AB070A05AD}" srcOrd="1" destOrd="0" presId="urn:microsoft.com/office/officeart/2005/8/layout/hierarchy1"/>
    <dgm:cxn modelId="{27DF914B-AD9E-4FEE-8AB1-D4C4922B703A}" type="presParOf" srcId="{86D51AA6-3954-4C7C-9484-B62CF01EE1C8}" destId="{992AE1AA-5925-4A1C-ABE9-7F71ED0B2569}" srcOrd="1" destOrd="0" presId="urn:microsoft.com/office/officeart/2005/8/layout/hierarchy1"/>
    <dgm:cxn modelId="{FE81F397-9CC5-41B3-98E9-7AA119A517FC}" type="presParOf" srcId="{992AE1AA-5925-4A1C-ABE9-7F71ED0B2569}" destId="{74B9D0DC-7224-45DB-916E-69382D38FC4E}" srcOrd="0" destOrd="0" presId="urn:microsoft.com/office/officeart/2005/8/layout/hierarchy1"/>
    <dgm:cxn modelId="{C40D547C-8A07-4029-847A-A68C91459382}" type="presParOf" srcId="{992AE1AA-5925-4A1C-ABE9-7F71ED0B2569}" destId="{F3369355-32F5-455D-966E-EB0194C8DE07}" srcOrd="1" destOrd="0" presId="urn:microsoft.com/office/officeart/2005/8/layout/hierarchy1"/>
    <dgm:cxn modelId="{174D7307-0F59-4200-BA8C-82A93B2478C5}" type="presParOf" srcId="{F3369355-32F5-455D-966E-EB0194C8DE07}" destId="{CFEA8A13-340D-4572-881B-3A7A1476DE74}" srcOrd="0" destOrd="0" presId="urn:microsoft.com/office/officeart/2005/8/layout/hierarchy1"/>
    <dgm:cxn modelId="{44B94A30-F670-4239-A7A1-8B5210E99592}" type="presParOf" srcId="{CFEA8A13-340D-4572-881B-3A7A1476DE74}" destId="{02CB5156-5A84-409A-A6E2-AD32DBF190A5}" srcOrd="0" destOrd="0" presId="urn:microsoft.com/office/officeart/2005/8/layout/hierarchy1"/>
    <dgm:cxn modelId="{7CD4439A-353F-4585-890A-FA4F63BFD3A9}" type="presParOf" srcId="{CFEA8A13-340D-4572-881B-3A7A1476DE74}" destId="{EF6D58B9-2685-48C3-96E3-49707647B194}" srcOrd="1" destOrd="0" presId="urn:microsoft.com/office/officeart/2005/8/layout/hierarchy1"/>
    <dgm:cxn modelId="{A8AA5ED2-6347-4B8A-BBC0-91143A94955B}" type="presParOf" srcId="{F3369355-32F5-455D-966E-EB0194C8DE07}" destId="{EBB4F255-D601-4893-A706-97B892BDD1D8}" srcOrd="1" destOrd="0" presId="urn:microsoft.com/office/officeart/2005/8/layout/hierarchy1"/>
    <dgm:cxn modelId="{2A90281A-7B54-42A4-ADFE-269CCDCE21DB}" type="presParOf" srcId="{1A9BA4A1-134D-4659-AF38-4CA89132797B}" destId="{11E6D0B0-A43C-415F-8E9A-990A28189990}" srcOrd="4" destOrd="0" presId="urn:microsoft.com/office/officeart/2005/8/layout/hierarchy1"/>
    <dgm:cxn modelId="{FE469369-B3C6-4E3E-ABA6-D67D0B30895D}" type="presParOf" srcId="{1A9BA4A1-134D-4659-AF38-4CA89132797B}" destId="{3B3B231D-CB90-4073-9E4A-FE8375465635}" srcOrd="5" destOrd="0" presId="urn:microsoft.com/office/officeart/2005/8/layout/hierarchy1"/>
    <dgm:cxn modelId="{73F836D2-7D2D-44EC-B8DA-ECC3B17609CA}" type="presParOf" srcId="{3B3B231D-CB90-4073-9E4A-FE8375465635}" destId="{52F2880F-6F6E-4ED5-9FCF-69CDC7AC1065}" srcOrd="0" destOrd="0" presId="urn:microsoft.com/office/officeart/2005/8/layout/hierarchy1"/>
    <dgm:cxn modelId="{535380C1-FD91-4F19-B698-C2F62E50C8CC}" type="presParOf" srcId="{52F2880F-6F6E-4ED5-9FCF-69CDC7AC1065}" destId="{5EC06510-15F9-4F27-8349-B018C7E51F95}" srcOrd="0" destOrd="0" presId="urn:microsoft.com/office/officeart/2005/8/layout/hierarchy1"/>
    <dgm:cxn modelId="{2570355F-2053-437A-8128-3F7B2FEB6D23}" type="presParOf" srcId="{52F2880F-6F6E-4ED5-9FCF-69CDC7AC1065}" destId="{22417C18-429E-4F16-8D81-5F219961E693}" srcOrd="1" destOrd="0" presId="urn:microsoft.com/office/officeart/2005/8/layout/hierarchy1"/>
    <dgm:cxn modelId="{A4C1C086-7E46-476A-BFB1-ED1BC3CC4F97}" type="presParOf" srcId="{3B3B231D-CB90-4073-9E4A-FE8375465635}" destId="{57019C04-ED3E-45CA-83D2-77EAE5EF7B38}" srcOrd="1" destOrd="0" presId="urn:microsoft.com/office/officeart/2005/8/layout/hierarchy1"/>
    <dgm:cxn modelId="{C98A34A3-4F2B-471F-B59E-79B83A343ECE}" type="presParOf" srcId="{57019C04-ED3E-45CA-83D2-77EAE5EF7B38}" destId="{2D56C48F-764F-47D5-9C23-84FD3E82BA61}" srcOrd="0" destOrd="0" presId="urn:microsoft.com/office/officeart/2005/8/layout/hierarchy1"/>
    <dgm:cxn modelId="{A9A1940C-0060-481B-8F44-5B01563AD80F}" type="presParOf" srcId="{57019C04-ED3E-45CA-83D2-77EAE5EF7B38}" destId="{8755EE63-6BFE-4013-A517-F17F69509423}" srcOrd="1" destOrd="0" presId="urn:microsoft.com/office/officeart/2005/8/layout/hierarchy1"/>
    <dgm:cxn modelId="{0D2C1F58-54BF-45F0-9E7A-4D1261BB2905}" type="presParOf" srcId="{8755EE63-6BFE-4013-A517-F17F69509423}" destId="{3C8EAF2C-4F37-4143-BF74-F5CF9577D058}" srcOrd="0" destOrd="0" presId="urn:microsoft.com/office/officeart/2005/8/layout/hierarchy1"/>
    <dgm:cxn modelId="{8062DC67-7991-4879-9994-AF0E28928D3E}" type="presParOf" srcId="{3C8EAF2C-4F37-4143-BF74-F5CF9577D058}" destId="{9369EE56-D75F-4570-803C-834670422CD2}" srcOrd="0" destOrd="0" presId="urn:microsoft.com/office/officeart/2005/8/layout/hierarchy1"/>
    <dgm:cxn modelId="{DC23B0B6-ADCD-4D72-B463-3DF6471A84B6}" type="presParOf" srcId="{3C8EAF2C-4F37-4143-BF74-F5CF9577D058}" destId="{E7AF3394-1983-472A-A0B4-E00969BA81D1}" srcOrd="1" destOrd="0" presId="urn:microsoft.com/office/officeart/2005/8/layout/hierarchy1"/>
    <dgm:cxn modelId="{C9B24EDA-3991-4D34-B706-F97DAF50113D}" type="presParOf" srcId="{8755EE63-6BFE-4013-A517-F17F69509423}" destId="{595F0B1A-642C-4B46-A14D-46D33073125D}" srcOrd="1" destOrd="0" presId="urn:microsoft.com/office/officeart/2005/8/layout/hierarchy1"/>
    <dgm:cxn modelId="{50AE4A1D-F57A-4B7B-A5D5-15686E2F5EFF}" type="presParOf" srcId="{1A9BA4A1-134D-4659-AF38-4CA89132797B}" destId="{30E34A19-F7EA-43D7-9D53-2F2F43CD9AEA}" srcOrd="6" destOrd="0" presId="urn:microsoft.com/office/officeart/2005/8/layout/hierarchy1"/>
    <dgm:cxn modelId="{235C4223-C7EB-4285-93E6-62D95DE7A4CB}" type="presParOf" srcId="{1A9BA4A1-134D-4659-AF38-4CA89132797B}" destId="{FE5408A3-98DD-4576-9DAC-4B2F1AF06BAD}" srcOrd="7" destOrd="0" presId="urn:microsoft.com/office/officeart/2005/8/layout/hierarchy1"/>
    <dgm:cxn modelId="{3B882CD7-61B5-49CF-9705-C31BB3921375}" type="presParOf" srcId="{FE5408A3-98DD-4576-9DAC-4B2F1AF06BAD}" destId="{E7EB9D3C-CB22-4A5D-98F1-99278DDD57C4}" srcOrd="0" destOrd="0" presId="urn:microsoft.com/office/officeart/2005/8/layout/hierarchy1"/>
    <dgm:cxn modelId="{3BEE17DA-A1F6-4AB1-ABEC-B77F21FC1721}" type="presParOf" srcId="{E7EB9D3C-CB22-4A5D-98F1-99278DDD57C4}" destId="{DBE8E512-3518-46E0-A19F-0BC4E316FE14}" srcOrd="0" destOrd="0" presId="urn:microsoft.com/office/officeart/2005/8/layout/hierarchy1"/>
    <dgm:cxn modelId="{FF625ABF-487C-45CB-AE5E-1B04517F4590}" type="presParOf" srcId="{E7EB9D3C-CB22-4A5D-98F1-99278DDD57C4}" destId="{0DBE4815-3797-4CC8-9B6B-081BC3E4F38B}" srcOrd="1" destOrd="0" presId="urn:microsoft.com/office/officeart/2005/8/layout/hierarchy1"/>
    <dgm:cxn modelId="{63492537-044B-4BC5-AE16-E80015DD53E7}" type="presParOf" srcId="{FE5408A3-98DD-4576-9DAC-4B2F1AF06BAD}" destId="{AB4C7E2C-325E-4670-ACCC-57B6CC7DFA3F}" srcOrd="1" destOrd="0" presId="urn:microsoft.com/office/officeart/2005/8/layout/hierarchy1"/>
    <dgm:cxn modelId="{824D25EE-3EF7-4A9C-B845-8E3445C01F01}" type="presParOf" srcId="{AB4C7E2C-325E-4670-ACCC-57B6CC7DFA3F}" destId="{9ED29866-1712-4728-B789-A670576BFC86}" srcOrd="0" destOrd="0" presId="urn:microsoft.com/office/officeart/2005/8/layout/hierarchy1"/>
    <dgm:cxn modelId="{DD3BA081-90E4-442C-A0DA-808AEC668F31}" type="presParOf" srcId="{AB4C7E2C-325E-4670-ACCC-57B6CC7DFA3F}" destId="{BD572E81-EEEE-4A08-8F2E-37EB99D87114}" srcOrd="1" destOrd="0" presId="urn:microsoft.com/office/officeart/2005/8/layout/hierarchy1"/>
    <dgm:cxn modelId="{8147BB40-DF3C-4E34-AF55-F95406624347}" type="presParOf" srcId="{BD572E81-EEEE-4A08-8F2E-37EB99D87114}" destId="{43AABADD-3E0A-4257-B1C9-194D57551230}" srcOrd="0" destOrd="0" presId="urn:microsoft.com/office/officeart/2005/8/layout/hierarchy1"/>
    <dgm:cxn modelId="{5A930848-522E-4311-8540-201C8D0C4072}" type="presParOf" srcId="{43AABADD-3E0A-4257-B1C9-194D57551230}" destId="{841FF71E-C4EA-4FA4-B780-BE0A1E7D06A3}" srcOrd="0" destOrd="0" presId="urn:microsoft.com/office/officeart/2005/8/layout/hierarchy1"/>
    <dgm:cxn modelId="{2BAC7A7D-367E-4571-A9B7-9C6B623F0805}" type="presParOf" srcId="{43AABADD-3E0A-4257-B1C9-194D57551230}" destId="{FCBFB748-88E9-44DC-93F4-5A55F2F0B6D1}" srcOrd="1" destOrd="0" presId="urn:microsoft.com/office/officeart/2005/8/layout/hierarchy1"/>
    <dgm:cxn modelId="{80F8E383-8B5C-4A8A-9826-FF892FDC07FF}" type="presParOf" srcId="{BD572E81-EEEE-4A08-8F2E-37EB99D87114}" destId="{5CB96C5B-D2F1-4F4D-95E7-CAA42358A5E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29866-1712-4728-B789-A670576BFC86}">
      <dsp:nvSpPr>
        <dsp:cNvPr id="0" name=""/>
        <dsp:cNvSpPr/>
      </dsp:nvSpPr>
      <dsp:spPr>
        <a:xfrm>
          <a:off x="6300073" y="1959396"/>
          <a:ext cx="91440" cy="364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E34A19-F7EA-43D7-9D53-2F2F43CD9AEA}">
      <dsp:nvSpPr>
        <dsp:cNvPr id="0" name=""/>
        <dsp:cNvSpPr/>
      </dsp:nvSpPr>
      <dsp:spPr>
        <a:xfrm>
          <a:off x="4045081" y="797536"/>
          <a:ext cx="2300711" cy="364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20"/>
              </a:lnTo>
              <a:lnTo>
                <a:pt x="2300711" y="248720"/>
              </a:lnTo>
              <a:lnTo>
                <a:pt x="2300711" y="364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6C48F-764F-47D5-9C23-84FD3E82BA61}">
      <dsp:nvSpPr>
        <dsp:cNvPr id="0" name=""/>
        <dsp:cNvSpPr/>
      </dsp:nvSpPr>
      <dsp:spPr>
        <a:xfrm>
          <a:off x="4766265" y="1959396"/>
          <a:ext cx="91440" cy="364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6D0B0-A43C-415F-8E9A-990A28189990}">
      <dsp:nvSpPr>
        <dsp:cNvPr id="0" name=""/>
        <dsp:cNvSpPr/>
      </dsp:nvSpPr>
      <dsp:spPr>
        <a:xfrm>
          <a:off x="4045081" y="797536"/>
          <a:ext cx="766903" cy="364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720"/>
              </a:lnTo>
              <a:lnTo>
                <a:pt x="766903" y="248720"/>
              </a:lnTo>
              <a:lnTo>
                <a:pt x="766903" y="364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9D0DC-7224-45DB-916E-69382D38FC4E}">
      <dsp:nvSpPr>
        <dsp:cNvPr id="0" name=""/>
        <dsp:cNvSpPr/>
      </dsp:nvSpPr>
      <dsp:spPr>
        <a:xfrm>
          <a:off x="3232457" y="1959396"/>
          <a:ext cx="91440" cy="364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1DD7E-597D-4B0C-8F48-8CE0557B78C1}">
      <dsp:nvSpPr>
        <dsp:cNvPr id="0" name=""/>
        <dsp:cNvSpPr/>
      </dsp:nvSpPr>
      <dsp:spPr>
        <a:xfrm>
          <a:off x="3278177" y="797536"/>
          <a:ext cx="766903" cy="364976"/>
        </a:xfrm>
        <a:custGeom>
          <a:avLst/>
          <a:gdLst/>
          <a:ahLst/>
          <a:cxnLst/>
          <a:rect l="0" t="0" r="0" b="0"/>
          <a:pathLst>
            <a:path>
              <a:moveTo>
                <a:pt x="766903" y="0"/>
              </a:moveTo>
              <a:lnTo>
                <a:pt x="766903" y="248720"/>
              </a:lnTo>
              <a:lnTo>
                <a:pt x="0" y="248720"/>
              </a:lnTo>
              <a:lnTo>
                <a:pt x="0" y="364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B4D4C5-B51C-47DD-9BFF-3FFF7E0A9273}">
      <dsp:nvSpPr>
        <dsp:cNvPr id="0" name=""/>
        <dsp:cNvSpPr/>
      </dsp:nvSpPr>
      <dsp:spPr>
        <a:xfrm>
          <a:off x="1698649" y="1959396"/>
          <a:ext cx="91440" cy="3649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976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9AB88F-BCC1-4A28-856A-963AFBC599A0}">
      <dsp:nvSpPr>
        <dsp:cNvPr id="0" name=""/>
        <dsp:cNvSpPr/>
      </dsp:nvSpPr>
      <dsp:spPr>
        <a:xfrm>
          <a:off x="1744369" y="797536"/>
          <a:ext cx="2300711" cy="364976"/>
        </a:xfrm>
        <a:custGeom>
          <a:avLst/>
          <a:gdLst/>
          <a:ahLst/>
          <a:cxnLst/>
          <a:rect l="0" t="0" r="0" b="0"/>
          <a:pathLst>
            <a:path>
              <a:moveTo>
                <a:pt x="2300711" y="0"/>
              </a:moveTo>
              <a:lnTo>
                <a:pt x="2300711" y="248720"/>
              </a:lnTo>
              <a:lnTo>
                <a:pt x="0" y="248720"/>
              </a:lnTo>
              <a:lnTo>
                <a:pt x="0" y="3649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6E4B9-E1BD-45BB-934F-25D971EFB9BB}">
      <dsp:nvSpPr>
        <dsp:cNvPr id="0" name=""/>
        <dsp:cNvSpPr/>
      </dsp:nvSpPr>
      <dsp:spPr>
        <a:xfrm>
          <a:off x="3417614" y="654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643F6-E001-40C6-8D9D-E6C0593AE24A}">
      <dsp:nvSpPr>
        <dsp:cNvPr id="0" name=""/>
        <dsp:cNvSpPr/>
      </dsp:nvSpPr>
      <dsp:spPr>
        <a:xfrm>
          <a:off x="3557051" y="133119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Director</a:t>
          </a:r>
          <a:endParaRPr lang="en-US" sz="1900" kern="1200" dirty="0"/>
        </a:p>
      </dsp:txBody>
      <dsp:txXfrm>
        <a:off x="3580391" y="156459"/>
        <a:ext cx="1208253" cy="750202"/>
      </dsp:txXfrm>
    </dsp:sp>
    <dsp:sp modelId="{70B6DFF7-7968-47C3-B04B-B5EC264F4DF4}">
      <dsp:nvSpPr>
        <dsp:cNvPr id="0" name=""/>
        <dsp:cNvSpPr/>
      </dsp:nvSpPr>
      <dsp:spPr>
        <a:xfrm>
          <a:off x="1116902" y="1162513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3B6F6-F5CA-48D9-8489-B38380DCADB4}">
      <dsp:nvSpPr>
        <dsp:cNvPr id="0" name=""/>
        <dsp:cNvSpPr/>
      </dsp:nvSpPr>
      <dsp:spPr>
        <a:xfrm>
          <a:off x="1256340" y="1294978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Operation Manager</a:t>
          </a:r>
          <a:endParaRPr lang="en-US" sz="1900" kern="1200" dirty="0"/>
        </a:p>
      </dsp:txBody>
      <dsp:txXfrm>
        <a:off x="1279680" y="1318318"/>
        <a:ext cx="1208253" cy="750202"/>
      </dsp:txXfrm>
    </dsp:sp>
    <dsp:sp modelId="{1705F8D5-994B-4347-AF57-9480505AD0CF}">
      <dsp:nvSpPr>
        <dsp:cNvPr id="0" name=""/>
        <dsp:cNvSpPr/>
      </dsp:nvSpPr>
      <dsp:spPr>
        <a:xfrm>
          <a:off x="1116902" y="2324372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5D489-2646-42DC-B714-A5EF7EE3235C}">
      <dsp:nvSpPr>
        <dsp:cNvPr id="0" name=""/>
        <dsp:cNvSpPr/>
      </dsp:nvSpPr>
      <dsp:spPr>
        <a:xfrm>
          <a:off x="1256340" y="2456838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Operation Staff</a:t>
          </a:r>
          <a:endParaRPr lang="en-US" sz="1900" kern="1200" dirty="0"/>
        </a:p>
      </dsp:txBody>
      <dsp:txXfrm>
        <a:off x="1279680" y="2480178"/>
        <a:ext cx="1208253" cy="750202"/>
      </dsp:txXfrm>
    </dsp:sp>
    <dsp:sp modelId="{31CCA47C-6287-454C-BFCD-AFE8B8FEC40A}">
      <dsp:nvSpPr>
        <dsp:cNvPr id="0" name=""/>
        <dsp:cNvSpPr/>
      </dsp:nvSpPr>
      <dsp:spPr>
        <a:xfrm>
          <a:off x="2650710" y="1162513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E6E84-4742-4B80-A59E-14AB070A05AD}">
      <dsp:nvSpPr>
        <dsp:cNvPr id="0" name=""/>
        <dsp:cNvSpPr/>
      </dsp:nvSpPr>
      <dsp:spPr>
        <a:xfrm>
          <a:off x="2790147" y="1294978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Marketing Manager</a:t>
          </a:r>
          <a:endParaRPr lang="en-US" sz="1900" kern="1200" dirty="0"/>
        </a:p>
      </dsp:txBody>
      <dsp:txXfrm>
        <a:off x="2813487" y="1318318"/>
        <a:ext cx="1208253" cy="750202"/>
      </dsp:txXfrm>
    </dsp:sp>
    <dsp:sp modelId="{02CB5156-5A84-409A-A6E2-AD32DBF190A5}">
      <dsp:nvSpPr>
        <dsp:cNvPr id="0" name=""/>
        <dsp:cNvSpPr/>
      </dsp:nvSpPr>
      <dsp:spPr>
        <a:xfrm>
          <a:off x="2650710" y="2324372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D58B9-2685-48C3-96E3-49707647B194}">
      <dsp:nvSpPr>
        <dsp:cNvPr id="0" name=""/>
        <dsp:cNvSpPr/>
      </dsp:nvSpPr>
      <dsp:spPr>
        <a:xfrm>
          <a:off x="2790147" y="2456838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Marketing Staff</a:t>
          </a:r>
          <a:endParaRPr lang="en-US" sz="1900" kern="1200" dirty="0"/>
        </a:p>
      </dsp:txBody>
      <dsp:txXfrm>
        <a:off x="2813487" y="2480178"/>
        <a:ext cx="1208253" cy="750202"/>
      </dsp:txXfrm>
    </dsp:sp>
    <dsp:sp modelId="{5EC06510-15F9-4F27-8349-B018C7E51F95}">
      <dsp:nvSpPr>
        <dsp:cNvPr id="0" name=""/>
        <dsp:cNvSpPr/>
      </dsp:nvSpPr>
      <dsp:spPr>
        <a:xfrm>
          <a:off x="4184518" y="1162513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17C18-429E-4F16-8D81-5F219961E693}">
      <dsp:nvSpPr>
        <dsp:cNvPr id="0" name=""/>
        <dsp:cNvSpPr/>
      </dsp:nvSpPr>
      <dsp:spPr>
        <a:xfrm>
          <a:off x="4323955" y="1294978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Finance Manager</a:t>
          </a:r>
          <a:endParaRPr lang="en-US" sz="1900" kern="1200" dirty="0"/>
        </a:p>
      </dsp:txBody>
      <dsp:txXfrm>
        <a:off x="4347295" y="1318318"/>
        <a:ext cx="1208253" cy="750202"/>
      </dsp:txXfrm>
    </dsp:sp>
    <dsp:sp modelId="{9369EE56-D75F-4570-803C-834670422CD2}">
      <dsp:nvSpPr>
        <dsp:cNvPr id="0" name=""/>
        <dsp:cNvSpPr/>
      </dsp:nvSpPr>
      <dsp:spPr>
        <a:xfrm>
          <a:off x="4184518" y="2324372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F3394-1983-472A-A0B4-E00969BA81D1}">
      <dsp:nvSpPr>
        <dsp:cNvPr id="0" name=""/>
        <dsp:cNvSpPr/>
      </dsp:nvSpPr>
      <dsp:spPr>
        <a:xfrm>
          <a:off x="4323955" y="2456838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Finance Staff</a:t>
          </a:r>
          <a:endParaRPr lang="en-US" sz="1900" kern="1200" dirty="0"/>
        </a:p>
      </dsp:txBody>
      <dsp:txXfrm>
        <a:off x="4347295" y="2480178"/>
        <a:ext cx="1208253" cy="750202"/>
      </dsp:txXfrm>
    </dsp:sp>
    <dsp:sp modelId="{DBE8E512-3518-46E0-A19F-0BC4E316FE14}">
      <dsp:nvSpPr>
        <dsp:cNvPr id="0" name=""/>
        <dsp:cNvSpPr/>
      </dsp:nvSpPr>
      <dsp:spPr>
        <a:xfrm>
          <a:off x="5718326" y="1162513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E4815-3797-4CC8-9B6B-081BC3E4F38B}">
      <dsp:nvSpPr>
        <dsp:cNvPr id="0" name=""/>
        <dsp:cNvSpPr/>
      </dsp:nvSpPr>
      <dsp:spPr>
        <a:xfrm>
          <a:off x="5857763" y="1294978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HRD Manager</a:t>
          </a:r>
          <a:endParaRPr lang="en-US" sz="1900" kern="1200" dirty="0"/>
        </a:p>
      </dsp:txBody>
      <dsp:txXfrm>
        <a:off x="5881103" y="1318318"/>
        <a:ext cx="1208253" cy="750202"/>
      </dsp:txXfrm>
    </dsp:sp>
    <dsp:sp modelId="{841FF71E-C4EA-4FA4-B780-BE0A1E7D06A3}">
      <dsp:nvSpPr>
        <dsp:cNvPr id="0" name=""/>
        <dsp:cNvSpPr/>
      </dsp:nvSpPr>
      <dsp:spPr>
        <a:xfrm>
          <a:off x="5718326" y="2324372"/>
          <a:ext cx="1254933" cy="796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FB748-88E9-44DC-93F4-5A55F2F0B6D1}">
      <dsp:nvSpPr>
        <dsp:cNvPr id="0" name=""/>
        <dsp:cNvSpPr/>
      </dsp:nvSpPr>
      <dsp:spPr>
        <a:xfrm>
          <a:off x="5857763" y="2456838"/>
          <a:ext cx="1254933" cy="7968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HRD Staff</a:t>
          </a:r>
          <a:endParaRPr lang="en-US" sz="1900" kern="1200" dirty="0"/>
        </a:p>
      </dsp:txBody>
      <dsp:txXfrm>
        <a:off x="5881103" y="2480178"/>
        <a:ext cx="1208253" cy="750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KEWIRAUSAHAAN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astri.ghina24@gmail.com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d-ID" dirty="0" smtClean="0"/>
              <a:t>PEMENUHAN KEBUTUHAN DALAM OPERASIONAL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d-ID" dirty="0" err="1" smtClean="0"/>
              <a:t>M</a:t>
            </a:r>
            <a:r>
              <a:rPr lang="en-US" dirty="0" err="1" smtClean="0"/>
              <a:t>enjelaskan</a:t>
            </a:r>
            <a:r>
              <a:rPr lang="en-US" dirty="0" smtClean="0"/>
              <a:t> </a:t>
            </a:r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anda</a:t>
            </a:r>
            <a:r>
              <a:rPr lang="en-US" dirty="0" smtClean="0"/>
              <a:t> </a:t>
            </a:r>
            <a:r>
              <a:rPr lang="en-US" dirty="0" err="1" smtClean="0"/>
              <a:t>memenuhi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konsumen</a:t>
            </a:r>
            <a:r>
              <a:rPr lang="id-ID" dirty="0" smtClean="0"/>
              <a:t>,</a:t>
            </a:r>
            <a:r>
              <a:rPr lang="en-US" dirty="0" smtClean="0"/>
              <a:t> </a:t>
            </a:r>
            <a:r>
              <a:rPr lang="id-ID" dirty="0" smtClean="0"/>
              <a:t>yaitu:</a:t>
            </a:r>
          </a:p>
          <a:p>
            <a:r>
              <a:rPr lang="id-ID" dirty="0" smtClean="0"/>
              <a:t>B</a:t>
            </a:r>
            <a:r>
              <a:rPr lang="en-US" dirty="0" err="1" smtClean="0"/>
              <a:t>agaimana</a:t>
            </a:r>
            <a:r>
              <a:rPr lang="en-US" dirty="0" smtClean="0"/>
              <a:t> </a:t>
            </a:r>
            <a:r>
              <a:rPr lang="en-US" dirty="0" err="1" smtClean="0"/>
              <a:t>mendapatkan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endParaRPr lang="id-ID" dirty="0" smtClean="0"/>
          </a:p>
          <a:p>
            <a:r>
              <a:rPr lang="id-ID" dirty="0" err="1" smtClean="0"/>
              <a:t>A</a:t>
            </a:r>
            <a:r>
              <a:rPr lang="en-US" dirty="0" smtClean="0"/>
              <a:t>pa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menjamin</a:t>
            </a:r>
            <a:r>
              <a:rPr lang="en-US" dirty="0" smtClean="0"/>
              <a:t> </a:t>
            </a:r>
            <a:r>
              <a:rPr lang="en-US" dirty="0" err="1" smtClean="0"/>
              <a:t>bahwa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r>
              <a:rPr lang="en-US" dirty="0" smtClean="0"/>
              <a:t> yang </a:t>
            </a:r>
            <a:r>
              <a:rPr lang="id-ID" dirty="0" smtClean="0"/>
              <a:t>di</a:t>
            </a:r>
            <a:r>
              <a:rPr lang="en-US" dirty="0" err="1" smtClean="0"/>
              <a:t>gunakan</a:t>
            </a:r>
            <a:r>
              <a:rPr lang="en-US" dirty="0" smtClean="0"/>
              <a:t> </a:t>
            </a:r>
            <a:r>
              <a:rPr lang="en-US" dirty="0" err="1" smtClean="0"/>
              <a:t>berkualitas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memenuhi</a:t>
            </a:r>
            <a:r>
              <a:rPr lang="en-US" dirty="0" smtClean="0"/>
              <a:t> </a:t>
            </a:r>
            <a:r>
              <a:rPr lang="en-US" dirty="0" err="1" smtClean="0"/>
              <a:t>standar</a:t>
            </a:r>
            <a:r>
              <a:rPr lang="en-US" dirty="0" smtClean="0"/>
              <a:t> </a:t>
            </a:r>
            <a:r>
              <a:rPr lang="en-US" dirty="0" err="1" smtClean="0"/>
              <a:t>kualitas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id-ID" dirty="0" smtClean="0"/>
              <a:t> yang dihasilkan</a:t>
            </a:r>
          </a:p>
          <a:p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hubungan</a:t>
            </a:r>
            <a:r>
              <a:rPr lang="en-US" dirty="0" smtClean="0"/>
              <a:t> </a:t>
            </a:r>
            <a:r>
              <a:rPr lang="id-ID" dirty="0" smtClean="0"/>
              <a:t>perusahaan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pemasok</a:t>
            </a:r>
            <a:r>
              <a:rPr lang="en-US" dirty="0" smtClean="0"/>
              <a:t> </a:t>
            </a:r>
            <a:r>
              <a:rPr lang="en-US" dirty="0" err="1" smtClean="0"/>
              <a:t>utama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distributor</a:t>
            </a:r>
            <a:endParaRPr lang="id-ID" dirty="0" smtClean="0"/>
          </a:p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bergerak</a:t>
            </a:r>
            <a:r>
              <a:rPr lang="en-US" dirty="0" smtClean="0"/>
              <a:t> </a:t>
            </a:r>
            <a:r>
              <a:rPr lang="en-US" dirty="0" err="1" smtClean="0"/>
              <a:t>dibidang</a:t>
            </a:r>
            <a:r>
              <a:rPr lang="en-US" dirty="0" smtClean="0"/>
              <a:t> </a:t>
            </a:r>
            <a:r>
              <a:rPr lang="en-US" dirty="0" err="1" smtClean="0"/>
              <a:t>jasa</a:t>
            </a:r>
            <a:r>
              <a:rPr lang="en-US" dirty="0" smtClean="0"/>
              <a:t>,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menjelaskan</a:t>
            </a:r>
            <a:r>
              <a:rPr lang="en-US" dirty="0" smtClean="0"/>
              <a:t> </a:t>
            </a:r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jaminan</a:t>
            </a:r>
            <a:r>
              <a:rPr lang="en-US" dirty="0" smtClean="0"/>
              <a:t> skill </a:t>
            </a:r>
            <a:r>
              <a:rPr lang="en-US" dirty="0" err="1" smtClean="0"/>
              <a:t>orang-orang</a:t>
            </a:r>
            <a:r>
              <a:rPr lang="en-US" dirty="0" smtClean="0"/>
              <a:t> yang </a:t>
            </a:r>
            <a:r>
              <a:rPr lang="en-US" dirty="0" err="1" smtClean="0"/>
              <a:t>anda</a:t>
            </a:r>
            <a:r>
              <a:rPr lang="en-US" dirty="0" smtClean="0"/>
              <a:t> </a:t>
            </a:r>
            <a:r>
              <a:rPr lang="en-US" dirty="0" err="1" smtClean="0"/>
              <a:t>pekerjakan</a:t>
            </a:r>
            <a:r>
              <a:rPr lang="en-US" dirty="0" smtClean="0"/>
              <a:t>,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menjamin</a:t>
            </a:r>
            <a:r>
              <a:rPr lang="en-US" dirty="0" smtClean="0"/>
              <a:t> </a:t>
            </a:r>
            <a:r>
              <a:rPr lang="en-US" dirty="0" err="1" smtClean="0"/>
              <a:t>pemenuhan</a:t>
            </a:r>
            <a:r>
              <a:rPr lang="en-US" dirty="0" smtClean="0"/>
              <a:t> </a:t>
            </a:r>
            <a:r>
              <a:rPr lang="en-US" dirty="0" err="1" smtClean="0"/>
              <a:t>kualitas</a:t>
            </a:r>
            <a:r>
              <a:rPr lang="en-US" dirty="0" smtClean="0"/>
              <a:t> yang </a:t>
            </a:r>
            <a:r>
              <a:rPr lang="en-US" dirty="0" err="1" smtClean="0"/>
              <a:t>diinginkan</a:t>
            </a:r>
            <a:r>
              <a:rPr lang="en-US" dirty="0" smtClean="0"/>
              <a:t> </a:t>
            </a:r>
            <a:r>
              <a:rPr lang="en-US" dirty="0" err="1" smtClean="0"/>
              <a:t>konsumen</a:t>
            </a:r>
            <a:r>
              <a:rPr lang="id-ID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929510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id-ID" dirty="0" smtClean="0"/>
              <a:t>PROSES PRODUKSI DAN KONTROL KUALITAS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,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prosesnya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cara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mentah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barang</a:t>
            </a:r>
            <a:r>
              <a:rPr lang="en-US" dirty="0" smtClean="0"/>
              <a:t> </a:t>
            </a:r>
            <a:r>
              <a:rPr lang="en-US" dirty="0" err="1" smtClean="0"/>
              <a:t>jadi</a:t>
            </a:r>
            <a:r>
              <a:rPr lang="en-US" dirty="0" smtClean="0"/>
              <a:t> yang </a:t>
            </a:r>
            <a:r>
              <a:rPr lang="en-US" dirty="0" err="1" smtClean="0"/>
              <a:t>baru</a:t>
            </a:r>
            <a:r>
              <a:rPr lang="en-US" dirty="0" smtClean="0"/>
              <a:t>. </a:t>
            </a:r>
            <a:endParaRPr lang="en-US" dirty="0" smtClean="0"/>
          </a:p>
          <a:p>
            <a:endParaRPr lang="id-ID" dirty="0" smtClean="0"/>
          </a:p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bisnis</a:t>
            </a:r>
            <a:r>
              <a:rPr lang="id-ID" dirty="0" smtClean="0"/>
              <a:t>nya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jasa</a:t>
            </a:r>
            <a:r>
              <a:rPr lang="en-US" dirty="0" smtClean="0"/>
              <a:t>, </a:t>
            </a:r>
            <a:r>
              <a:rPr lang="en-US" dirty="0" err="1" smtClean="0"/>
              <a:t>maka</a:t>
            </a:r>
            <a:r>
              <a:rPr lang="id-ID" dirty="0" smtClean="0"/>
              <a:t> prosesnya bagaimana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merancang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mengantar</a:t>
            </a:r>
            <a:r>
              <a:rPr lang="en-US" dirty="0" smtClean="0"/>
              <a:t> </a:t>
            </a:r>
            <a:r>
              <a:rPr lang="en-US" dirty="0" err="1" smtClean="0"/>
              <a:t>jasa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konsumen</a:t>
            </a:r>
            <a:r>
              <a:rPr lang="id-ID" dirty="0" smtClean="0"/>
              <a:t>.</a:t>
            </a:r>
            <a:endParaRPr lang="en-US" dirty="0" smtClean="0"/>
          </a:p>
          <a:p>
            <a:endParaRPr lang="id-ID" dirty="0" smtClean="0"/>
          </a:p>
          <a:p>
            <a:r>
              <a:rPr lang="en-US" dirty="0" err="1" smtClean="0"/>
              <a:t>Fokuslah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,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en-US" dirty="0" smtClean="0"/>
              <a:t>, </a:t>
            </a:r>
            <a:r>
              <a:rPr lang="en-US" dirty="0" err="1" smtClean="0"/>
              <a:t>kapasitas</a:t>
            </a:r>
            <a:r>
              <a:rPr lang="en-US" dirty="0" smtClean="0"/>
              <a:t> </a:t>
            </a:r>
            <a:r>
              <a:rPr lang="en-US" dirty="0" err="1" smtClean="0"/>
              <a:t>produksi</a:t>
            </a:r>
            <a:r>
              <a:rPr lang="id-ID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peralatan</a:t>
            </a:r>
            <a:r>
              <a:rPr lang="en-US" dirty="0" smtClean="0"/>
              <a:t>, </a:t>
            </a:r>
            <a:r>
              <a:rPr lang="en-US" dirty="0" err="1" smtClean="0"/>
              <a:t>mesin</a:t>
            </a:r>
            <a:r>
              <a:rPr lang="en-US" dirty="0" smtClean="0"/>
              <a:t>, </a:t>
            </a:r>
            <a:r>
              <a:rPr lang="en-US" dirty="0" smtClean="0"/>
              <a:t>SDM) </a:t>
            </a:r>
            <a:r>
              <a:rPr lang="en-US" dirty="0" smtClean="0"/>
              <a:t>, </a:t>
            </a:r>
            <a:r>
              <a:rPr lang="en-US" dirty="0" err="1" smtClean="0"/>
              <a:t>prosedur</a:t>
            </a:r>
            <a:r>
              <a:rPr lang="en-US" dirty="0" smtClean="0"/>
              <a:t> yang </a:t>
            </a:r>
            <a:r>
              <a:rPr lang="en-US" dirty="0" err="1" smtClean="0"/>
              <a:t>menghemat</a:t>
            </a:r>
            <a:r>
              <a:rPr lang="en-US" dirty="0" smtClean="0"/>
              <a:t>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metode</a:t>
            </a:r>
            <a:r>
              <a:rPr lang="en-US" dirty="0" smtClean="0"/>
              <a:t> yang </a:t>
            </a:r>
            <a:r>
              <a:rPr lang="en-US" dirty="0" err="1" smtClean="0"/>
              <a:t>gunakan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kualitas</a:t>
            </a:r>
            <a:r>
              <a:rPr lang="en-US" dirty="0" smtClean="0"/>
              <a:t> </a:t>
            </a:r>
            <a:r>
              <a:rPr lang="en-US" dirty="0" err="1" smtClean="0"/>
              <a:t>produk</a:t>
            </a:r>
            <a:r>
              <a:rPr lang="en-US" dirty="0" smtClean="0"/>
              <a:t>. </a:t>
            </a:r>
            <a:endParaRPr lang="id-ID" dirty="0" smtClean="0"/>
          </a:p>
        </p:txBody>
      </p:sp>
    </p:spTree>
    <p:extLst>
      <p:ext uri="{BB962C8B-B14F-4D97-AF65-F5344CB8AC3E}">
        <p14:creationId xmlns:p14="http://schemas.microsoft.com/office/powerpoint/2010/main" val="206969819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Reference</a:t>
            </a:r>
            <a:r>
              <a:rPr lang="en-US" dirty="0"/>
              <a:t>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 smtClean="0"/>
              <a:t>Abrahams, Rhonda. (2005), </a:t>
            </a:r>
            <a:r>
              <a:rPr lang="id-ID" i="1" dirty="0" smtClean="0"/>
              <a:t>Business Plan In a Day,</a:t>
            </a:r>
            <a:r>
              <a:rPr lang="id-ID" dirty="0" smtClean="0"/>
              <a:t> The Planning Shop, California, USA</a:t>
            </a:r>
          </a:p>
          <a:p>
            <a:r>
              <a:rPr lang="id-ID" dirty="0" smtClean="0"/>
              <a:t>Kasali, Rhenald, dkk. (2010), Modul Kewirausahaan, Jakarta Se</a:t>
            </a:r>
            <a:r>
              <a:rPr lang="en-US" dirty="0" smtClean="0"/>
              <a:t>l</a:t>
            </a:r>
            <a:r>
              <a:rPr lang="id-ID" dirty="0" smtClean="0"/>
              <a:t>atan: Penerbit Hikmah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3142843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21920" y="2197164"/>
            <a:ext cx="5250863" cy="510778"/>
          </a:xfrm>
        </p:spPr>
        <p:txBody>
          <a:bodyPr/>
          <a:lstStyle/>
          <a:p>
            <a:r>
              <a:rPr lang="en-US" dirty="0" err="1" smtClean="0"/>
              <a:t>Aspek</a:t>
            </a:r>
            <a:r>
              <a:rPr lang="en-US" dirty="0" smtClean="0"/>
              <a:t> </a:t>
            </a:r>
            <a:r>
              <a:rPr lang="en-US" dirty="0" err="1" smtClean="0"/>
              <a:t>operasional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manajemen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9394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Capaian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merancang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 </a:t>
            </a:r>
            <a:r>
              <a:rPr lang="en-US" dirty="0" err="1"/>
              <a:t>mengenai</a:t>
            </a:r>
            <a:r>
              <a:rPr lang="en-US" dirty="0"/>
              <a:t> </a:t>
            </a:r>
            <a:r>
              <a:rPr lang="en-US" dirty="0" err="1"/>
              <a:t>aspek</a:t>
            </a:r>
            <a:r>
              <a:rPr lang="en-US" dirty="0"/>
              <a:t> </a:t>
            </a:r>
            <a:r>
              <a:rPr lang="en-US" dirty="0" err="1"/>
              <a:t>operasional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manajemen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4035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PENDAHULUAN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131"/>
            <a:ext cx="8229600" cy="3000396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id-ID" dirty="0" smtClean="0"/>
              <a:t>endeskripsikan </a:t>
            </a:r>
            <a:r>
              <a:rPr lang="id-ID" dirty="0" smtClean="0"/>
              <a:t>secara ringkas bagaimana anda menghasilkan atau menciptakan produk atau jasa, menjaga persediaan tetap ada dan menyampaikan produk/jasa anda kepada </a:t>
            </a:r>
            <a:r>
              <a:rPr lang="id-ID" dirty="0" smtClean="0"/>
              <a:t>konsumen</a:t>
            </a:r>
            <a:endParaRPr lang="en-US" dirty="0" smtClean="0"/>
          </a:p>
          <a:p>
            <a:endParaRPr lang="id-ID" dirty="0" smtClean="0"/>
          </a:p>
          <a:p>
            <a:r>
              <a:rPr lang="en-US" dirty="0"/>
              <a:t>M</a:t>
            </a:r>
            <a:r>
              <a:rPr lang="id-ID" dirty="0" smtClean="0"/>
              <a:t>endeskripsikan </a:t>
            </a:r>
            <a:r>
              <a:rPr lang="id-ID" dirty="0" smtClean="0"/>
              <a:t>tim yang akan membantu dalam menjalankan perusahaan, jobdesk tim, dan struktur organisasi. </a:t>
            </a:r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63882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KEPEMILIKAN PERUSAHAAN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52"/>
            <a:ext cx="8229600" cy="3696917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Kepemilikan</a:t>
            </a:r>
            <a:r>
              <a:rPr lang="en-US" b="1" dirty="0" smtClean="0"/>
              <a:t> Tunggal: </a:t>
            </a:r>
            <a:r>
              <a:rPr lang="en-US" dirty="0" err="1" smtClean="0"/>
              <a:t>perusahaan</a:t>
            </a:r>
            <a:r>
              <a:rPr lang="en-US" dirty="0" smtClean="0"/>
              <a:t> yang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perseroan</a:t>
            </a:r>
            <a:r>
              <a:rPr lang="en-US" dirty="0" smtClean="0"/>
              <a:t>, </a:t>
            </a:r>
            <a:r>
              <a:rPr lang="en-US" dirty="0" err="1" smtClean="0"/>
              <a:t>dimiliki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diatur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orang</a:t>
            </a:r>
            <a:r>
              <a:rPr lang="en-US" dirty="0" smtClean="0"/>
              <a:t>. </a:t>
            </a:r>
            <a:endParaRPr lang="id-ID" dirty="0" smtClean="0"/>
          </a:p>
          <a:p>
            <a:r>
              <a:rPr lang="en-US" b="1" dirty="0" err="1" smtClean="0"/>
              <a:t>Commanditaire</a:t>
            </a:r>
            <a:r>
              <a:rPr lang="en-US" b="1" dirty="0" smtClean="0"/>
              <a:t> </a:t>
            </a:r>
            <a:r>
              <a:rPr lang="en-US" b="1" dirty="0" err="1" smtClean="0"/>
              <a:t>Vennootschap</a:t>
            </a:r>
            <a:r>
              <a:rPr lang="en-US" b="1" dirty="0" smtClean="0"/>
              <a:t> (CV): </a:t>
            </a:r>
            <a:r>
              <a:rPr lang="en-US" dirty="0" err="1" smtClean="0"/>
              <a:t>persekutuan</a:t>
            </a:r>
            <a:r>
              <a:rPr lang="en-US" dirty="0" smtClean="0"/>
              <a:t> </a:t>
            </a:r>
            <a:r>
              <a:rPr lang="en-US" dirty="0" err="1" smtClean="0"/>
              <a:t>komanditer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persekutuan</a:t>
            </a:r>
            <a:r>
              <a:rPr lang="en-US" dirty="0" smtClean="0"/>
              <a:t> firma yang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beberapa</a:t>
            </a:r>
            <a:r>
              <a:rPr lang="en-US" dirty="0" smtClean="0"/>
              <a:t> </a:t>
            </a:r>
            <a:r>
              <a:rPr lang="en-US" dirty="0" err="1" smtClean="0"/>
              <a:t>orang</a:t>
            </a:r>
            <a:r>
              <a:rPr lang="en-US" dirty="0" smtClean="0"/>
              <a:t> </a:t>
            </a:r>
            <a:r>
              <a:rPr lang="en-US" dirty="0" err="1" smtClean="0"/>
              <a:t>sekutu</a:t>
            </a:r>
            <a:r>
              <a:rPr lang="en-US" dirty="0" smtClean="0"/>
              <a:t> </a:t>
            </a:r>
            <a:r>
              <a:rPr lang="en-US" dirty="0" err="1" smtClean="0"/>
              <a:t>komanditer</a:t>
            </a:r>
            <a:r>
              <a:rPr lang="en-US" dirty="0" smtClean="0"/>
              <a:t>. </a:t>
            </a:r>
            <a:r>
              <a:rPr lang="en-US" dirty="0" err="1" smtClean="0"/>
              <a:t>Sekutu</a:t>
            </a:r>
            <a:r>
              <a:rPr lang="en-US" dirty="0" smtClean="0"/>
              <a:t> </a:t>
            </a:r>
            <a:r>
              <a:rPr lang="en-US" dirty="0" err="1" smtClean="0"/>
              <a:t>komanditer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sekutu</a:t>
            </a:r>
            <a:r>
              <a:rPr lang="en-US" dirty="0" smtClean="0"/>
              <a:t> yang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menyerahkan</a:t>
            </a:r>
            <a:r>
              <a:rPr lang="en-US" dirty="0" smtClean="0"/>
              <a:t> </a:t>
            </a:r>
            <a:r>
              <a:rPr lang="en-US" dirty="0" err="1" smtClean="0"/>
              <a:t>uang</a:t>
            </a:r>
            <a:r>
              <a:rPr lang="en-US" dirty="0" smtClean="0"/>
              <a:t>, </a:t>
            </a:r>
            <a:r>
              <a:rPr lang="en-US" dirty="0" err="1" smtClean="0"/>
              <a:t>barang</a:t>
            </a:r>
            <a:r>
              <a:rPr lang="en-US" dirty="0" smtClean="0"/>
              <a:t>,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tenaga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pemasukan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persekutuan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ikut</a:t>
            </a:r>
            <a:r>
              <a:rPr lang="en-US" dirty="0" smtClean="0"/>
              <a:t> </a:t>
            </a:r>
            <a:r>
              <a:rPr lang="en-US" dirty="0" err="1" smtClean="0"/>
              <a:t>campur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pengurusan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penguasaaan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persekutuan</a:t>
            </a:r>
            <a:r>
              <a:rPr lang="en-US" dirty="0" smtClean="0"/>
              <a:t>.</a:t>
            </a:r>
            <a:endParaRPr lang="id-ID" dirty="0" smtClean="0"/>
          </a:p>
          <a:p>
            <a:r>
              <a:rPr lang="en-US" b="1" dirty="0" smtClean="0"/>
              <a:t>Perseroan </a:t>
            </a:r>
            <a:r>
              <a:rPr lang="en-US" b="1" dirty="0" err="1" smtClean="0"/>
              <a:t>Terbatas</a:t>
            </a:r>
            <a:r>
              <a:rPr lang="en-US" b="1" dirty="0" smtClean="0"/>
              <a:t> (PT): </a:t>
            </a:r>
            <a:r>
              <a:rPr lang="en-US" dirty="0" err="1" smtClean="0"/>
              <a:t>sebuah</a:t>
            </a:r>
            <a:r>
              <a:rPr lang="en-US" dirty="0" smtClean="0"/>
              <a:t> </a:t>
            </a:r>
            <a:r>
              <a:rPr lang="en-US" dirty="0" err="1" smtClean="0"/>
              <a:t>bisnis</a:t>
            </a:r>
            <a:r>
              <a:rPr lang="en-US" dirty="0" smtClean="0"/>
              <a:t> </a:t>
            </a:r>
            <a:r>
              <a:rPr lang="en-US" dirty="0" err="1" smtClean="0"/>
              <a:t>resmi</a:t>
            </a:r>
            <a:r>
              <a:rPr lang="en-US" dirty="0" smtClean="0"/>
              <a:t> yang </a:t>
            </a:r>
            <a:r>
              <a:rPr lang="en-US" dirty="0" err="1" smtClean="0"/>
              <a:t>menawarkan</a:t>
            </a:r>
            <a:r>
              <a:rPr lang="en-US" dirty="0" smtClean="0"/>
              <a:t> </a:t>
            </a:r>
            <a:r>
              <a:rPr lang="en-US" dirty="0" err="1" smtClean="0"/>
              <a:t>keuntungan</a:t>
            </a:r>
            <a:r>
              <a:rPr lang="en-US" dirty="0" smtClean="0"/>
              <a:t>,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biasanya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biaya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pekerjaan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sedikit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358773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id-ID" dirty="0"/>
              <a:t>IM MANAJEMEN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d-ID" dirty="0"/>
              <a:t>U</a:t>
            </a:r>
            <a:r>
              <a:rPr lang="en-US" dirty="0" err="1"/>
              <a:t>ntuk</a:t>
            </a:r>
            <a:r>
              <a:rPr lang="en-US" dirty="0"/>
              <a:t> </a:t>
            </a:r>
            <a:r>
              <a:rPr lang="en-US" dirty="0" err="1"/>
              <a:t>menunjukkan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mempunyai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yang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menyukseskan</a:t>
            </a:r>
            <a:r>
              <a:rPr lang="en-US" dirty="0"/>
              <a:t> </a:t>
            </a:r>
            <a:r>
              <a:rPr lang="en-US" dirty="0" err="1"/>
              <a:t>perusahaan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id-ID" dirty="0"/>
              <a:t>, d</a:t>
            </a:r>
            <a:r>
              <a:rPr lang="en-US" dirty="0" err="1"/>
              <a:t>eskripsikan</a:t>
            </a:r>
            <a:r>
              <a:rPr lang="en-US" dirty="0"/>
              <a:t>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kualifikasi</a:t>
            </a:r>
            <a:r>
              <a:rPr lang="en-US" dirty="0"/>
              <a:t> </a:t>
            </a:r>
            <a:r>
              <a:rPr lang="en-US" dirty="0" err="1"/>
              <a:t>pendidikan</a:t>
            </a:r>
            <a:r>
              <a:rPr lang="en-US" dirty="0"/>
              <a:t> </a:t>
            </a:r>
            <a:r>
              <a:rPr lang="en-US" dirty="0" err="1"/>
              <a:t>manajemen</a:t>
            </a:r>
            <a:r>
              <a:rPr lang="en-US" dirty="0"/>
              <a:t> level </a:t>
            </a:r>
            <a:r>
              <a:rPr lang="en-US" dirty="0" err="1"/>
              <a:t>atas</a:t>
            </a:r>
            <a:r>
              <a:rPr lang="en-US" dirty="0"/>
              <a:t> di </a:t>
            </a:r>
            <a:r>
              <a:rPr lang="en-US" dirty="0" err="1"/>
              <a:t>perusahaan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, </a:t>
            </a:r>
            <a:r>
              <a:rPr lang="en-US" dirty="0" err="1"/>
              <a:t>keberhasilan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capai</a:t>
            </a:r>
            <a:r>
              <a:rPr lang="en-US" dirty="0"/>
              <a:t> </a:t>
            </a:r>
            <a:r>
              <a:rPr lang="en-US" dirty="0" err="1"/>
              <a:t>dimasa</a:t>
            </a:r>
            <a:r>
              <a:rPr lang="en-US" dirty="0"/>
              <a:t>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atribut</a:t>
            </a:r>
            <a:r>
              <a:rPr lang="en-US" dirty="0"/>
              <a:t> </a:t>
            </a:r>
            <a:r>
              <a:rPr lang="en-US" dirty="0" err="1"/>
              <a:t>berharga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.</a:t>
            </a:r>
            <a:endParaRPr lang="id-ID" dirty="0"/>
          </a:p>
          <a:p>
            <a:pPr>
              <a:buNone/>
            </a:pPr>
            <a:endParaRPr lang="id-ID" dirty="0"/>
          </a:p>
          <a:p>
            <a:endParaRPr lang="id-ID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7509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426721"/>
            <a:ext cx="8732552" cy="716280"/>
          </a:xfrm>
        </p:spPr>
        <p:txBody>
          <a:bodyPr>
            <a:normAutofit/>
          </a:bodyPr>
          <a:lstStyle/>
          <a:p>
            <a:r>
              <a:rPr lang="id-ID" dirty="0" smtClean="0"/>
              <a:t>Tips dalam </a:t>
            </a:r>
            <a:r>
              <a:rPr lang="id-ID" dirty="0" smtClean="0"/>
              <a:t>Membangun</a:t>
            </a:r>
            <a:r>
              <a:rPr lang="en-US" dirty="0" smtClean="0"/>
              <a:t> </a:t>
            </a:r>
            <a:r>
              <a:rPr lang="id-ID" dirty="0" smtClean="0"/>
              <a:t>Tim </a:t>
            </a:r>
            <a:r>
              <a:rPr lang="id-ID" dirty="0" smtClean="0"/>
              <a:t>Manajemen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32" y="1161591"/>
            <a:ext cx="8229600" cy="3394472"/>
          </a:xfrm>
        </p:spPr>
        <p:txBody>
          <a:bodyPr>
            <a:normAutofit/>
          </a:bodyPr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bisnis</a:t>
            </a:r>
            <a:r>
              <a:rPr lang="en-US" dirty="0" smtClean="0"/>
              <a:t> </a:t>
            </a:r>
            <a:r>
              <a:rPr lang="en-US" dirty="0" err="1" smtClean="0"/>
              <a:t>anda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r>
              <a:rPr lang="en-US" dirty="0" smtClean="0"/>
              <a:t>, </a:t>
            </a:r>
            <a:r>
              <a:rPr lang="en-US" dirty="0" err="1" smtClean="0"/>
              <a:t>jangan</a:t>
            </a:r>
            <a:r>
              <a:rPr lang="en-US" dirty="0" smtClean="0"/>
              <a:t> </a:t>
            </a:r>
            <a:r>
              <a:rPr lang="en-US" dirty="0" err="1" smtClean="0"/>
              <a:t>memperkerjakan</a:t>
            </a:r>
            <a:r>
              <a:rPr lang="en-US" dirty="0" smtClean="0"/>
              <a:t> </a:t>
            </a:r>
            <a:r>
              <a:rPr lang="en-US" dirty="0" err="1" smtClean="0"/>
              <a:t>orang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yang </a:t>
            </a:r>
            <a:r>
              <a:rPr lang="en-US" dirty="0" err="1" smtClean="0"/>
              <a:t>dibutuhkan</a:t>
            </a:r>
            <a:r>
              <a:rPr lang="en-US" dirty="0" smtClean="0"/>
              <a:t>.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pendapatan</a:t>
            </a:r>
            <a:r>
              <a:rPr lang="en-US" dirty="0" smtClean="0"/>
              <a:t> </a:t>
            </a:r>
            <a:r>
              <a:rPr lang="en-US" dirty="0" err="1" smtClean="0"/>
              <a:t>anda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pasti</a:t>
            </a:r>
            <a:r>
              <a:rPr lang="en-US" dirty="0" smtClean="0"/>
              <a:t>, </a:t>
            </a:r>
            <a:r>
              <a:rPr lang="en-US" dirty="0" err="1" smtClean="0"/>
              <a:t>labih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mulailah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sedikit</a:t>
            </a:r>
            <a:r>
              <a:rPr lang="en-US" dirty="0" smtClean="0"/>
              <a:t> </a:t>
            </a:r>
            <a:r>
              <a:rPr lang="en-US" dirty="0" err="1" smtClean="0"/>
              <a:t>karyawan-baik</a:t>
            </a:r>
            <a:r>
              <a:rPr lang="en-US" dirty="0" smtClean="0"/>
              <a:t> </a:t>
            </a:r>
            <a:r>
              <a:rPr lang="en-US" i="1" dirty="0" smtClean="0"/>
              <a:t>full time</a:t>
            </a:r>
            <a:r>
              <a:rPr lang="en-US" dirty="0" smtClean="0"/>
              <a:t> </a:t>
            </a:r>
            <a:r>
              <a:rPr lang="en-US" dirty="0" err="1" smtClean="0"/>
              <a:t>ataupun</a:t>
            </a:r>
            <a:r>
              <a:rPr lang="en-US" dirty="0" smtClean="0"/>
              <a:t> </a:t>
            </a:r>
            <a:r>
              <a:rPr lang="en-US" dirty="0" err="1" smtClean="0"/>
              <a:t>paruh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menambah</a:t>
            </a:r>
            <a:r>
              <a:rPr lang="en-US" dirty="0" smtClean="0"/>
              <a:t> </a:t>
            </a:r>
            <a:r>
              <a:rPr lang="en-US" dirty="0" err="1" smtClean="0"/>
              <a:t>karyawan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bisnis</a:t>
            </a:r>
            <a:r>
              <a:rPr lang="en-US" dirty="0" smtClean="0"/>
              <a:t> </a:t>
            </a:r>
            <a:r>
              <a:rPr lang="en-US" dirty="0" err="1" smtClean="0"/>
              <a:t>berkembang</a:t>
            </a:r>
            <a:r>
              <a:rPr lang="en-US" dirty="0" smtClean="0"/>
              <a:t>.</a:t>
            </a:r>
          </a:p>
          <a:p>
            <a:endParaRPr lang="id-ID" dirty="0" smtClean="0"/>
          </a:p>
          <a:p>
            <a:r>
              <a:rPr lang="en-US" dirty="0" err="1" smtClean="0"/>
              <a:t>Sebaliknya</a:t>
            </a:r>
            <a:r>
              <a:rPr lang="en-US" dirty="0" smtClean="0"/>
              <a:t> </a:t>
            </a:r>
            <a:r>
              <a:rPr lang="en-US" dirty="0" err="1" smtClean="0"/>
              <a:t>pertimbangkan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konsultan</a:t>
            </a:r>
            <a:r>
              <a:rPr lang="en-US" dirty="0" smtClean="0"/>
              <a:t> </a:t>
            </a:r>
            <a:r>
              <a:rPr lang="en-US" dirty="0" err="1" smtClean="0"/>
              <a:t>luar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karyawan</a:t>
            </a:r>
            <a:r>
              <a:rPr lang="en-US" dirty="0" smtClean="0"/>
              <a:t> </a:t>
            </a:r>
            <a:r>
              <a:rPr lang="en-US" dirty="0" err="1" smtClean="0"/>
              <a:t>kontrak</a:t>
            </a:r>
            <a:r>
              <a:rPr lang="en-US" dirty="0" smtClean="0"/>
              <a:t>, </a:t>
            </a:r>
            <a:r>
              <a:rPr lang="en-US" dirty="0" err="1" smtClean="0"/>
              <a:t>sekalipun</a:t>
            </a:r>
            <a:r>
              <a:rPr lang="en-US" dirty="0" smtClean="0"/>
              <a:t> </a:t>
            </a:r>
            <a:r>
              <a:rPr lang="en-US" dirty="0" err="1" smtClean="0"/>
              <a:t>pekerjaannnya</a:t>
            </a:r>
            <a:r>
              <a:rPr lang="en-US" dirty="0" smtClean="0"/>
              <a:t> relative </a:t>
            </a:r>
            <a:r>
              <a:rPr lang="en-US" dirty="0" err="1" smtClean="0"/>
              <a:t>penting</a:t>
            </a:r>
            <a:r>
              <a:rPr lang="en-US" dirty="0" smtClean="0"/>
              <a:t>. </a:t>
            </a:r>
            <a:r>
              <a:rPr lang="en-US" dirty="0" err="1" smtClean="0"/>
              <a:t>Anda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orang</a:t>
            </a:r>
            <a:r>
              <a:rPr lang="en-US" dirty="0" smtClean="0"/>
              <a:t> </a:t>
            </a:r>
            <a:r>
              <a:rPr lang="en-US" dirty="0" err="1" smtClean="0"/>
              <a:t>luar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berbagai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tanggungjawab</a:t>
            </a:r>
            <a:r>
              <a:rPr lang="en-US" dirty="0" smtClean="0"/>
              <a:t>,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penjualan</a:t>
            </a:r>
            <a:r>
              <a:rPr lang="en-US" dirty="0" smtClean="0"/>
              <a:t>, </a:t>
            </a:r>
            <a:r>
              <a:rPr lang="en-US" dirty="0" err="1" smtClean="0"/>
              <a:t>pemasaran</a:t>
            </a:r>
            <a:r>
              <a:rPr lang="en-US" dirty="0" smtClean="0"/>
              <a:t>, </a:t>
            </a:r>
            <a:r>
              <a:rPr lang="en-US" dirty="0" err="1" smtClean="0"/>
              <a:t>pembukuan</a:t>
            </a:r>
            <a:r>
              <a:rPr lang="en-US" dirty="0" smtClean="0"/>
              <a:t>,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daya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.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pendapatan</a:t>
            </a:r>
            <a:r>
              <a:rPr lang="en-US" dirty="0" smtClean="0"/>
              <a:t> </a:t>
            </a:r>
            <a:r>
              <a:rPr lang="en-US" dirty="0" err="1" smtClean="0"/>
              <a:t>anda</a:t>
            </a:r>
            <a:r>
              <a:rPr lang="en-US" dirty="0" smtClean="0"/>
              <a:t> </a:t>
            </a:r>
            <a:r>
              <a:rPr lang="en-US" dirty="0" err="1" smtClean="0"/>
              <a:t>meningkat</a:t>
            </a:r>
            <a:r>
              <a:rPr lang="en-US" dirty="0" smtClean="0"/>
              <a:t>, </a:t>
            </a:r>
            <a:r>
              <a:rPr lang="en-US" dirty="0" err="1" smtClean="0"/>
              <a:t>anda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memperkerjakan</a:t>
            </a:r>
            <a:r>
              <a:rPr lang="en-US" dirty="0" smtClean="0"/>
              <a:t> </a:t>
            </a:r>
            <a:r>
              <a:rPr lang="en-US" dirty="0" err="1" smtClean="0"/>
              <a:t>karyawan</a:t>
            </a:r>
            <a:r>
              <a:rPr lang="en-US" dirty="0" smtClean="0"/>
              <a:t> </a:t>
            </a:r>
            <a:r>
              <a:rPr lang="en-US" dirty="0" err="1" smtClean="0"/>
              <a:t>tetap</a:t>
            </a:r>
            <a:r>
              <a:rPr lang="en-US" dirty="0" smtClean="0"/>
              <a:t>.</a:t>
            </a:r>
            <a:endParaRPr lang="id-ID" dirty="0" smtClean="0"/>
          </a:p>
          <a:p>
            <a:pPr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99449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</a:t>
            </a:r>
            <a:r>
              <a:rPr lang="id-ID" dirty="0" smtClean="0"/>
              <a:t>TRUKTUR ORGANISASI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68319"/>
          </a:xfrm>
        </p:spPr>
        <p:txBody>
          <a:bodyPr>
            <a:normAutofit/>
          </a:bodyPr>
          <a:lstStyle/>
          <a:p>
            <a:pPr fontAlgn="base"/>
            <a:r>
              <a:rPr lang="id-ID" dirty="0" smtClean="0"/>
              <a:t>D</a:t>
            </a:r>
            <a:r>
              <a:rPr lang="en-US" dirty="0" err="1" smtClean="0"/>
              <a:t>eskripsi</a:t>
            </a:r>
            <a:r>
              <a:rPr lang="id-ID" dirty="0" smtClean="0"/>
              <a:t> </a:t>
            </a:r>
            <a:r>
              <a:rPr lang="en-US" dirty="0" err="1" smtClean="0"/>
              <a:t>struktur</a:t>
            </a:r>
            <a:r>
              <a:rPr lang="en-US" dirty="0" smtClean="0"/>
              <a:t> </a:t>
            </a:r>
            <a:r>
              <a:rPr lang="en-US" dirty="0" err="1" smtClean="0"/>
              <a:t>organisasi</a:t>
            </a:r>
            <a:r>
              <a:rPr lang="en-US" dirty="0" smtClean="0"/>
              <a:t> </a:t>
            </a:r>
            <a:r>
              <a:rPr lang="en-US" dirty="0" err="1" smtClean="0"/>
              <a:t>perusahaan</a:t>
            </a:r>
            <a:r>
              <a:rPr lang="en-US" dirty="0" smtClean="0"/>
              <a:t>, </a:t>
            </a:r>
            <a:r>
              <a:rPr lang="id-ID" dirty="0" smtClean="0"/>
              <a:t>akan membantu dalam mem</a:t>
            </a:r>
            <a:r>
              <a:rPr lang="en-US" dirty="0" err="1" smtClean="0"/>
              <a:t>ahami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jaringan</a:t>
            </a:r>
            <a:r>
              <a:rPr lang="en-US" dirty="0" smtClean="0"/>
              <a:t> </a:t>
            </a:r>
            <a:r>
              <a:rPr lang="en-US" dirty="0" err="1" smtClean="0"/>
              <a:t>kerja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tugas-tugas</a:t>
            </a:r>
            <a:r>
              <a:rPr lang="en-US" dirty="0" smtClean="0"/>
              <a:t>, </a:t>
            </a:r>
            <a:r>
              <a:rPr lang="en-US" dirty="0" err="1" smtClean="0"/>
              <a:t>pelaporan</a:t>
            </a:r>
            <a:r>
              <a:rPr lang="en-US" dirty="0" smtClean="0"/>
              <a:t> </a:t>
            </a:r>
            <a:r>
              <a:rPr lang="en-US" i="1" dirty="0" smtClean="0"/>
              <a:t>relationship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yang </a:t>
            </a:r>
            <a:r>
              <a:rPr lang="en-US" dirty="0" err="1" smtClean="0"/>
              <a:t>menghubungkan</a:t>
            </a:r>
            <a:r>
              <a:rPr lang="en-US" dirty="0" smtClean="0"/>
              <a:t> </a:t>
            </a:r>
            <a:r>
              <a:rPr lang="en-US" dirty="0" err="1" smtClean="0"/>
              <a:t>bersama</a:t>
            </a:r>
            <a:r>
              <a:rPr lang="en-US" dirty="0" smtClean="0"/>
              <a:t> </a:t>
            </a:r>
            <a:r>
              <a:rPr lang="en-US" dirty="0" err="1" smtClean="0"/>
              <a:t>pekerjaan</a:t>
            </a:r>
            <a:r>
              <a:rPr lang="en-US" dirty="0" smtClean="0"/>
              <a:t> individual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kelompok</a:t>
            </a:r>
            <a:r>
              <a:rPr lang="en-US" dirty="0" smtClean="0"/>
              <a:t>.</a:t>
            </a:r>
          </a:p>
          <a:p>
            <a:pPr fontAlgn="base"/>
            <a:endParaRPr lang="id-ID" dirty="0" smtClean="0"/>
          </a:p>
          <a:p>
            <a:r>
              <a:rPr lang="id-ID" dirty="0" smtClean="0"/>
              <a:t>Pada penjelasan bagian stuktur </a:t>
            </a:r>
            <a:r>
              <a:rPr lang="id-ID" dirty="0" smtClean="0"/>
              <a:t>organisasi, </a:t>
            </a:r>
            <a:r>
              <a:rPr lang="id-ID" dirty="0" smtClean="0"/>
              <a:t>sebaiknya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deskripsi</a:t>
            </a:r>
            <a:r>
              <a:rPr lang="id-ID" dirty="0" smtClean="0"/>
              <a:t>kan </a:t>
            </a:r>
            <a:r>
              <a:rPr lang="en-US" dirty="0" err="1" smtClean="0"/>
              <a:t>pekerjaan</a:t>
            </a:r>
            <a:r>
              <a:rPr lang="en-US" dirty="0" smtClean="0"/>
              <a:t> </a:t>
            </a:r>
            <a:r>
              <a:rPr lang="en-US" dirty="0" err="1" smtClean="0"/>
              <a:t>masing-masing</a:t>
            </a:r>
            <a:r>
              <a:rPr lang="en-US" dirty="0" smtClean="0"/>
              <a:t> </a:t>
            </a:r>
            <a:r>
              <a:rPr lang="en-US" dirty="0" err="1" smtClean="0"/>
              <a:t>jabatan</a:t>
            </a:r>
            <a:r>
              <a:rPr lang="en-US" dirty="0" smtClean="0"/>
              <a:t> yang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struktur</a:t>
            </a:r>
            <a:r>
              <a:rPr lang="en-US" dirty="0" smtClean="0"/>
              <a:t> </a:t>
            </a:r>
            <a:r>
              <a:rPr lang="en-US" dirty="0" err="1" smtClean="0"/>
              <a:t>oganisasi</a:t>
            </a:r>
            <a:r>
              <a:rPr lang="en-US" dirty="0" smtClean="0"/>
              <a:t>.</a:t>
            </a:r>
            <a:endParaRPr lang="id-ID" dirty="0" smtClean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62434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Contoh Struktur Organisasi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5914407"/>
              </p:ext>
            </p:extLst>
          </p:nvPr>
        </p:nvGraphicFramePr>
        <p:xfrm>
          <a:off x="457200" y="1078230"/>
          <a:ext cx="8229600" cy="325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557115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495</Words>
  <Application>Microsoft Office PowerPoint</Application>
  <PresentationFormat>On-screen Show (16:9)</PresentationFormat>
  <Paragraphs>55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MultimediaChoreography</vt:lpstr>
      <vt:lpstr>KEWIRAUSAHAAN</vt:lpstr>
      <vt:lpstr>Aspek operasional dan manajemen</vt:lpstr>
      <vt:lpstr>Capaian pembelajaran</vt:lpstr>
      <vt:lpstr>PENDAHULUAN</vt:lpstr>
      <vt:lpstr>KEPEMILIKAN PERUSAHAAN</vt:lpstr>
      <vt:lpstr>TIM MANAJEMEN</vt:lpstr>
      <vt:lpstr>Tips dalam Membangun Tim Manajemen</vt:lpstr>
      <vt:lpstr>STRUKTUR ORGANISASI</vt:lpstr>
      <vt:lpstr>Contoh Struktur Organisasi</vt:lpstr>
      <vt:lpstr>PEMENUHAN KEBUTUHAN DALAM OPERASIONAL</vt:lpstr>
      <vt:lpstr>PROSES PRODUKSI DAN KONTROL KUALITAS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2016-09-13T14:30:53Z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